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EAC66D-07B5-4FF5-95C3-2A6E55999269}" v="1" dt="2021-12-04T05:46:22.0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9273" autoAdjust="0"/>
  </p:normalViewPr>
  <p:slideViewPr>
    <p:cSldViewPr snapToGrid="0">
      <p:cViewPr varScale="1">
        <p:scale>
          <a:sx n="63" d="100"/>
          <a:sy n="63" d="100"/>
        </p:scale>
        <p:origin x="1020" y="78"/>
      </p:cViewPr>
      <p:guideLst/>
    </p:cSldViewPr>
  </p:slideViewPr>
  <p:notesTextViewPr>
    <p:cViewPr>
      <p:scale>
        <a:sx n="1" d="1"/>
        <a:sy n="1" d="1"/>
      </p:scale>
      <p:origin x="0" y="0"/>
    </p:cViewPr>
  </p:notesTextViewPr>
  <p:notesViewPr>
    <p:cSldViewPr snapToGrid="0">
      <p:cViewPr varScale="1">
        <p:scale>
          <a:sx n="85" d="100"/>
          <a:sy n="85" d="100"/>
        </p:scale>
        <p:origin x="316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ulanahirzan" userId="QZ9/UGr5K0C954TRx2YVemBIv6+ROOpGBScm1FuaWOk=" providerId="None" clId="Web-{B3EAC66D-07B5-4FF5-95C3-2A6E55999269}"/>
    <pc:docChg chg="modSld addMainMaster delMainMaster">
      <pc:chgData name="maulanahirzan" userId="QZ9/UGr5K0C954TRx2YVemBIv6+ROOpGBScm1FuaWOk=" providerId="None" clId="Web-{B3EAC66D-07B5-4FF5-95C3-2A6E55999269}" dt="2021-12-04T05:46:22.072" v="0"/>
      <pc:docMkLst>
        <pc:docMk/>
      </pc:docMkLst>
      <pc:sldChg chg="modSp mod modClrScheme chgLayout">
        <pc:chgData name="maulanahirzan" userId="QZ9/UGr5K0C954TRx2YVemBIv6+ROOpGBScm1FuaWOk=" providerId="None" clId="Web-{B3EAC66D-07B5-4FF5-95C3-2A6E55999269}" dt="2021-12-04T05:46:22.072" v="0"/>
        <pc:sldMkLst>
          <pc:docMk/>
          <pc:sldMk cId="2426011969" sldId="256"/>
        </pc:sldMkLst>
        <pc:spChg chg="mod ord">
          <ac:chgData name="maulanahirzan" userId="QZ9/UGr5K0C954TRx2YVemBIv6+ROOpGBScm1FuaWOk=" providerId="None" clId="Web-{B3EAC66D-07B5-4FF5-95C3-2A6E55999269}" dt="2021-12-04T05:46:22.072" v="0"/>
          <ac:spMkLst>
            <pc:docMk/>
            <pc:sldMk cId="2426011969" sldId="256"/>
            <ac:spMk id="2" creationId="{00000000-0000-0000-0000-000000000000}"/>
          </ac:spMkLst>
        </pc:spChg>
        <pc:spChg chg="mod ord">
          <ac:chgData name="maulanahirzan" userId="QZ9/UGr5K0C954TRx2YVemBIv6+ROOpGBScm1FuaWOk=" providerId="None" clId="Web-{B3EAC66D-07B5-4FF5-95C3-2A6E55999269}" dt="2021-12-04T05:46:22.072" v="0"/>
          <ac:spMkLst>
            <pc:docMk/>
            <pc:sldMk cId="2426011969" sldId="256"/>
            <ac:spMk id="3" creationId="{00000000-0000-0000-0000-000000000000}"/>
          </ac:spMkLst>
        </pc:spChg>
      </pc:sldChg>
      <pc:sldMasterChg chg="del delSldLayout">
        <pc:chgData name="maulanahirzan" userId="QZ9/UGr5K0C954TRx2YVemBIv6+ROOpGBScm1FuaWOk=" providerId="None" clId="Web-{B3EAC66D-07B5-4FF5-95C3-2A6E55999269}" dt="2021-12-04T05:46:22.072" v="0"/>
        <pc:sldMasterMkLst>
          <pc:docMk/>
          <pc:sldMasterMk cId="4124136512" sldId="2147483672"/>
        </pc:sldMasterMkLst>
        <pc:sldLayoutChg chg="del">
          <pc:chgData name="maulanahirzan" userId="QZ9/UGr5K0C954TRx2YVemBIv6+ROOpGBScm1FuaWOk=" providerId="None" clId="Web-{B3EAC66D-07B5-4FF5-95C3-2A6E55999269}" dt="2021-12-04T05:46:22.072" v="0"/>
          <pc:sldLayoutMkLst>
            <pc:docMk/>
            <pc:sldMasterMk cId="4124136512" sldId="2147483672"/>
            <pc:sldLayoutMk cId="2520518546" sldId="2147483673"/>
          </pc:sldLayoutMkLst>
        </pc:sldLayoutChg>
        <pc:sldLayoutChg chg="del">
          <pc:chgData name="maulanahirzan" userId="QZ9/UGr5K0C954TRx2YVemBIv6+ROOpGBScm1FuaWOk=" providerId="None" clId="Web-{B3EAC66D-07B5-4FF5-95C3-2A6E55999269}" dt="2021-12-04T05:46:22.072" v="0"/>
          <pc:sldLayoutMkLst>
            <pc:docMk/>
            <pc:sldMasterMk cId="4124136512" sldId="2147483672"/>
            <pc:sldLayoutMk cId="2960619921" sldId="2147483674"/>
          </pc:sldLayoutMkLst>
        </pc:sldLayoutChg>
        <pc:sldLayoutChg chg="del">
          <pc:chgData name="maulanahirzan" userId="QZ9/UGr5K0C954TRx2YVemBIv6+ROOpGBScm1FuaWOk=" providerId="None" clId="Web-{B3EAC66D-07B5-4FF5-95C3-2A6E55999269}" dt="2021-12-04T05:46:22.072" v="0"/>
          <pc:sldLayoutMkLst>
            <pc:docMk/>
            <pc:sldMasterMk cId="4124136512" sldId="2147483672"/>
            <pc:sldLayoutMk cId="2072125890" sldId="2147483675"/>
          </pc:sldLayoutMkLst>
        </pc:sldLayoutChg>
        <pc:sldLayoutChg chg="del">
          <pc:chgData name="maulanahirzan" userId="QZ9/UGr5K0C954TRx2YVemBIv6+ROOpGBScm1FuaWOk=" providerId="None" clId="Web-{B3EAC66D-07B5-4FF5-95C3-2A6E55999269}" dt="2021-12-04T05:46:22.072" v="0"/>
          <pc:sldLayoutMkLst>
            <pc:docMk/>
            <pc:sldMasterMk cId="4124136512" sldId="2147483672"/>
            <pc:sldLayoutMk cId="4243403397" sldId="2147483676"/>
          </pc:sldLayoutMkLst>
        </pc:sldLayoutChg>
        <pc:sldLayoutChg chg="del">
          <pc:chgData name="maulanahirzan" userId="QZ9/UGr5K0C954TRx2YVemBIv6+ROOpGBScm1FuaWOk=" providerId="None" clId="Web-{B3EAC66D-07B5-4FF5-95C3-2A6E55999269}" dt="2021-12-04T05:46:22.072" v="0"/>
          <pc:sldLayoutMkLst>
            <pc:docMk/>
            <pc:sldMasterMk cId="4124136512" sldId="2147483672"/>
            <pc:sldLayoutMk cId="3953759558" sldId="2147483677"/>
          </pc:sldLayoutMkLst>
        </pc:sldLayoutChg>
        <pc:sldLayoutChg chg="del">
          <pc:chgData name="maulanahirzan" userId="QZ9/UGr5K0C954TRx2YVemBIv6+ROOpGBScm1FuaWOk=" providerId="None" clId="Web-{B3EAC66D-07B5-4FF5-95C3-2A6E55999269}" dt="2021-12-04T05:46:22.072" v="0"/>
          <pc:sldLayoutMkLst>
            <pc:docMk/>
            <pc:sldMasterMk cId="4124136512" sldId="2147483672"/>
            <pc:sldLayoutMk cId="3815284972" sldId="2147483678"/>
          </pc:sldLayoutMkLst>
        </pc:sldLayoutChg>
        <pc:sldLayoutChg chg="del">
          <pc:chgData name="maulanahirzan" userId="QZ9/UGr5K0C954TRx2YVemBIv6+ROOpGBScm1FuaWOk=" providerId="None" clId="Web-{B3EAC66D-07B5-4FF5-95C3-2A6E55999269}" dt="2021-12-04T05:46:22.072" v="0"/>
          <pc:sldLayoutMkLst>
            <pc:docMk/>
            <pc:sldMasterMk cId="4124136512" sldId="2147483672"/>
            <pc:sldLayoutMk cId="3035599116" sldId="2147483679"/>
          </pc:sldLayoutMkLst>
        </pc:sldLayoutChg>
        <pc:sldLayoutChg chg="del">
          <pc:chgData name="maulanahirzan" userId="QZ9/UGr5K0C954TRx2YVemBIv6+ROOpGBScm1FuaWOk=" providerId="None" clId="Web-{B3EAC66D-07B5-4FF5-95C3-2A6E55999269}" dt="2021-12-04T05:46:22.072" v="0"/>
          <pc:sldLayoutMkLst>
            <pc:docMk/>
            <pc:sldMasterMk cId="4124136512" sldId="2147483672"/>
            <pc:sldLayoutMk cId="1714960738" sldId="2147483680"/>
          </pc:sldLayoutMkLst>
        </pc:sldLayoutChg>
        <pc:sldLayoutChg chg="del">
          <pc:chgData name="maulanahirzan" userId="QZ9/UGr5K0C954TRx2YVemBIv6+ROOpGBScm1FuaWOk=" providerId="None" clId="Web-{B3EAC66D-07B5-4FF5-95C3-2A6E55999269}" dt="2021-12-04T05:46:22.072" v="0"/>
          <pc:sldLayoutMkLst>
            <pc:docMk/>
            <pc:sldMasterMk cId="4124136512" sldId="2147483672"/>
            <pc:sldLayoutMk cId="3255540774" sldId="2147483681"/>
          </pc:sldLayoutMkLst>
        </pc:sldLayoutChg>
        <pc:sldLayoutChg chg="del">
          <pc:chgData name="maulanahirzan" userId="QZ9/UGr5K0C954TRx2YVemBIv6+ROOpGBScm1FuaWOk=" providerId="None" clId="Web-{B3EAC66D-07B5-4FF5-95C3-2A6E55999269}" dt="2021-12-04T05:46:22.072" v="0"/>
          <pc:sldLayoutMkLst>
            <pc:docMk/>
            <pc:sldMasterMk cId="4124136512" sldId="2147483672"/>
            <pc:sldLayoutMk cId="2377304659" sldId="2147483682"/>
          </pc:sldLayoutMkLst>
        </pc:sldLayoutChg>
        <pc:sldLayoutChg chg="del">
          <pc:chgData name="maulanahirzan" userId="QZ9/UGr5K0C954TRx2YVemBIv6+ROOpGBScm1FuaWOk=" providerId="None" clId="Web-{B3EAC66D-07B5-4FF5-95C3-2A6E55999269}" dt="2021-12-04T05:46:22.072" v="0"/>
          <pc:sldLayoutMkLst>
            <pc:docMk/>
            <pc:sldMasterMk cId="4124136512" sldId="2147483672"/>
            <pc:sldLayoutMk cId="4161801277" sldId="2147483683"/>
          </pc:sldLayoutMkLst>
        </pc:sldLayoutChg>
      </pc:sldMasterChg>
      <pc:sldMasterChg chg="add addSldLayout modSldLayout">
        <pc:chgData name="maulanahirzan" userId="QZ9/UGr5K0C954TRx2YVemBIv6+ROOpGBScm1FuaWOk=" providerId="None" clId="Web-{B3EAC66D-07B5-4FF5-95C3-2A6E55999269}" dt="2021-12-04T05:46:22.072" v="0"/>
        <pc:sldMasterMkLst>
          <pc:docMk/>
          <pc:sldMasterMk cId="2358618899" sldId="2147483684"/>
        </pc:sldMasterMkLst>
        <pc:sldLayoutChg chg="add mod replId">
          <pc:chgData name="maulanahirzan" userId="QZ9/UGr5K0C954TRx2YVemBIv6+ROOpGBScm1FuaWOk=" providerId="None" clId="Web-{B3EAC66D-07B5-4FF5-95C3-2A6E55999269}" dt="2021-12-04T05:46:22.072" v="0"/>
          <pc:sldLayoutMkLst>
            <pc:docMk/>
            <pc:sldMasterMk cId="2358618899" sldId="2147483684"/>
            <pc:sldLayoutMk cId="946473104" sldId="2147483685"/>
          </pc:sldLayoutMkLst>
        </pc:sldLayoutChg>
        <pc:sldLayoutChg chg="add mod replId">
          <pc:chgData name="maulanahirzan" userId="QZ9/UGr5K0C954TRx2YVemBIv6+ROOpGBScm1FuaWOk=" providerId="None" clId="Web-{B3EAC66D-07B5-4FF5-95C3-2A6E55999269}" dt="2021-12-04T05:46:22.072" v="0"/>
          <pc:sldLayoutMkLst>
            <pc:docMk/>
            <pc:sldMasterMk cId="2358618899" sldId="2147483684"/>
            <pc:sldLayoutMk cId="4205885494" sldId="2147483686"/>
          </pc:sldLayoutMkLst>
        </pc:sldLayoutChg>
        <pc:sldLayoutChg chg="add mod replId">
          <pc:chgData name="maulanahirzan" userId="QZ9/UGr5K0C954TRx2YVemBIv6+ROOpGBScm1FuaWOk=" providerId="None" clId="Web-{B3EAC66D-07B5-4FF5-95C3-2A6E55999269}" dt="2021-12-04T05:46:22.072" v="0"/>
          <pc:sldLayoutMkLst>
            <pc:docMk/>
            <pc:sldMasterMk cId="2358618899" sldId="2147483684"/>
            <pc:sldLayoutMk cId="3693342473" sldId="2147483687"/>
          </pc:sldLayoutMkLst>
        </pc:sldLayoutChg>
        <pc:sldLayoutChg chg="add mod replId">
          <pc:chgData name="maulanahirzan" userId="QZ9/UGr5K0C954TRx2YVemBIv6+ROOpGBScm1FuaWOk=" providerId="None" clId="Web-{B3EAC66D-07B5-4FF5-95C3-2A6E55999269}" dt="2021-12-04T05:46:22.072" v="0"/>
          <pc:sldLayoutMkLst>
            <pc:docMk/>
            <pc:sldMasterMk cId="2358618899" sldId="2147483684"/>
            <pc:sldLayoutMk cId="4274868793" sldId="2147483688"/>
          </pc:sldLayoutMkLst>
        </pc:sldLayoutChg>
        <pc:sldLayoutChg chg="add mod replId">
          <pc:chgData name="maulanahirzan" userId="QZ9/UGr5K0C954TRx2YVemBIv6+ROOpGBScm1FuaWOk=" providerId="None" clId="Web-{B3EAC66D-07B5-4FF5-95C3-2A6E55999269}" dt="2021-12-04T05:46:22.072" v="0"/>
          <pc:sldLayoutMkLst>
            <pc:docMk/>
            <pc:sldMasterMk cId="2358618899" sldId="2147483684"/>
            <pc:sldLayoutMk cId="3366207676" sldId="2147483689"/>
          </pc:sldLayoutMkLst>
        </pc:sldLayoutChg>
        <pc:sldLayoutChg chg="add mod replId">
          <pc:chgData name="maulanahirzan" userId="QZ9/UGr5K0C954TRx2YVemBIv6+ROOpGBScm1FuaWOk=" providerId="None" clId="Web-{B3EAC66D-07B5-4FF5-95C3-2A6E55999269}" dt="2021-12-04T05:46:22.072" v="0"/>
          <pc:sldLayoutMkLst>
            <pc:docMk/>
            <pc:sldMasterMk cId="2358618899" sldId="2147483684"/>
            <pc:sldLayoutMk cId="1839979722" sldId="2147483690"/>
          </pc:sldLayoutMkLst>
        </pc:sldLayoutChg>
        <pc:sldLayoutChg chg="add mod replId">
          <pc:chgData name="maulanahirzan" userId="QZ9/UGr5K0C954TRx2YVemBIv6+ROOpGBScm1FuaWOk=" providerId="None" clId="Web-{B3EAC66D-07B5-4FF5-95C3-2A6E55999269}" dt="2021-12-04T05:46:22.072" v="0"/>
          <pc:sldLayoutMkLst>
            <pc:docMk/>
            <pc:sldMasterMk cId="2358618899" sldId="2147483684"/>
            <pc:sldLayoutMk cId="2752433931" sldId="2147483691"/>
          </pc:sldLayoutMkLst>
        </pc:sldLayoutChg>
        <pc:sldLayoutChg chg="add mod replId">
          <pc:chgData name="maulanahirzan" userId="QZ9/UGr5K0C954TRx2YVemBIv6+ROOpGBScm1FuaWOk=" providerId="None" clId="Web-{B3EAC66D-07B5-4FF5-95C3-2A6E55999269}" dt="2021-12-04T05:46:22.072" v="0"/>
          <pc:sldLayoutMkLst>
            <pc:docMk/>
            <pc:sldMasterMk cId="2358618899" sldId="2147483684"/>
            <pc:sldLayoutMk cId="2181897333" sldId="2147483692"/>
          </pc:sldLayoutMkLst>
        </pc:sldLayoutChg>
        <pc:sldLayoutChg chg="add mod replId">
          <pc:chgData name="maulanahirzan" userId="QZ9/UGr5K0C954TRx2YVemBIv6+ROOpGBScm1FuaWOk=" providerId="None" clId="Web-{B3EAC66D-07B5-4FF5-95C3-2A6E55999269}" dt="2021-12-04T05:46:22.072" v="0"/>
          <pc:sldLayoutMkLst>
            <pc:docMk/>
            <pc:sldMasterMk cId="2358618899" sldId="2147483684"/>
            <pc:sldLayoutMk cId="297601250" sldId="2147483693"/>
          </pc:sldLayoutMkLst>
        </pc:sldLayoutChg>
        <pc:sldLayoutChg chg="add mod replId">
          <pc:chgData name="maulanahirzan" userId="QZ9/UGr5K0C954TRx2YVemBIv6+ROOpGBScm1FuaWOk=" providerId="None" clId="Web-{B3EAC66D-07B5-4FF5-95C3-2A6E55999269}" dt="2021-12-04T05:46:22.072" v="0"/>
          <pc:sldLayoutMkLst>
            <pc:docMk/>
            <pc:sldMasterMk cId="2358618899" sldId="2147483684"/>
            <pc:sldLayoutMk cId="2524842421" sldId="2147483694"/>
          </pc:sldLayoutMkLst>
        </pc:sldLayoutChg>
        <pc:sldLayoutChg chg="add mod replId">
          <pc:chgData name="maulanahirzan" userId="QZ9/UGr5K0C954TRx2YVemBIv6+ROOpGBScm1FuaWOk=" providerId="None" clId="Web-{B3EAC66D-07B5-4FF5-95C3-2A6E55999269}" dt="2021-12-04T05:46:22.072" v="0"/>
          <pc:sldLayoutMkLst>
            <pc:docMk/>
            <pc:sldMasterMk cId="2358618899" sldId="2147483684"/>
            <pc:sldLayoutMk cId="3681815258" sldId="2147483695"/>
          </pc:sldLayoutMkLst>
        </pc:sldLayoutChg>
        <pc:sldLayoutChg chg="add mod replId">
          <pc:chgData name="maulanahirzan" userId="QZ9/UGr5K0C954TRx2YVemBIv6+ROOpGBScm1FuaWOk=" providerId="None" clId="Web-{B3EAC66D-07B5-4FF5-95C3-2A6E55999269}" dt="2021-12-04T05:46:22.072" v="0"/>
          <pc:sldLayoutMkLst>
            <pc:docMk/>
            <pc:sldMasterMk cId="2358618899" sldId="2147483684"/>
            <pc:sldLayoutMk cId="1406584455" sldId="2147483696"/>
          </pc:sldLayoutMkLst>
        </pc:sldLayoutChg>
        <pc:sldLayoutChg chg="add mod replId">
          <pc:chgData name="maulanahirzan" userId="QZ9/UGr5K0C954TRx2YVemBIv6+ROOpGBScm1FuaWOk=" providerId="None" clId="Web-{B3EAC66D-07B5-4FF5-95C3-2A6E55999269}" dt="2021-12-04T05:46:22.072" v="0"/>
          <pc:sldLayoutMkLst>
            <pc:docMk/>
            <pc:sldMasterMk cId="2358618899" sldId="2147483684"/>
            <pc:sldLayoutMk cId="4292239184" sldId="2147483697"/>
          </pc:sldLayoutMkLst>
        </pc:sldLayoutChg>
        <pc:sldLayoutChg chg="add mod replId">
          <pc:chgData name="maulanahirzan" userId="QZ9/UGr5K0C954TRx2YVemBIv6+ROOpGBScm1FuaWOk=" providerId="None" clId="Web-{B3EAC66D-07B5-4FF5-95C3-2A6E55999269}" dt="2021-12-04T05:46:22.072" v="0"/>
          <pc:sldLayoutMkLst>
            <pc:docMk/>
            <pc:sldMasterMk cId="2358618899" sldId="2147483684"/>
            <pc:sldLayoutMk cId="3445464948" sldId="2147483698"/>
          </pc:sldLayoutMkLst>
        </pc:sldLayoutChg>
        <pc:sldLayoutChg chg="add mod replId">
          <pc:chgData name="maulanahirzan" userId="QZ9/UGr5K0C954TRx2YVemBIv6+ROOpGBScm1FuaWOk=" providerId="None" clId="Web-{B3EAC66D-07B5-4FF5-95C3-2A6E55999269}" dt="2021-12-04T05:46:22.072" v="0"/>
          <pc:sldLayoutMkLst>
            <pc:docMk/>
            <pc:sldMasterMk cId="2358618899" sldId="2147483684"/>
            <pc:sldLayoutMk cId="28663625" sldId="2147483699"/>
          </pc:sldLayoutMkLst>
        </pc:sldLayoutChg>
        <pc:sldLayoutChg chg="add mod replId">
          <pc:chgData name="maulanahirzan" userId="QZ9/UGr5K0C954TRx2YVemBIv6+ROOpGBScm1FuaWOk=" providerId="None" clId="Web-{B3EAC66D-07B5-4FF5-95C3-2A6E55999269}" dt="2021-12-04T05:46:22.072" v="0"/>
          <pc:sldLayoutMkLst>
            <pc:docMk/>
            <pc:sldMasterMk cId="2358618899" sldId="2147483684"/>
            <pc:sldLayoutMk cId="2294133255" sldId="2147483700"/>
          </pc:sldLayoutMkLst>
        </pc:sldLayoutChg>
        <pc:sldLayoutChg chg="add mod replId">
          <pc:chgData name="maulanahirzan" userId="QZ9/UGr5K0C954TRx2YVemBIv6+ROOpGBScm1FuaWOk=" providerId="None" clId="Web-{B3EAC66D-07B5-4FF5-95C3-2A6E55999269}" dt="2021-12-04T05:46:22.072" v="0"/>
          <pc:sldLayoutMkLst>
            <pc:docMk/>
            <pc:sldMasterMk cId="2358618899" sldId="2147483684"/>
            <pc:sldLayoutMk cId="3249970644" sldId="214748370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32E96E-41F7-40C5-8419-297958CC00FA}" type="datetimeFigureOut">
              <a:rPr lang="ru-RU" smtClean="0"/>
              <a:t>04.12.2021</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999B8-B6B4-4561-A3CD-BBCDAB9FC9D9}" type="slidenum">
              <a:rPr lang="ru-RU" smtClean="0"/>
              <a:t>‹#›</a:t>
            </a:fld>
            <a:endParaRPr lang="ru-RU"/>
          </a:p>
        </p:txBody>
      </p:sp>
    </p:spTree>
    <p:extLst>
      <p:ext uri="{BB962C8B-B14F-4D97-AF65-F5344CB8AC3E}">
        <p14:creationId xmlns:p14="http://schemas.microsoft.com/office/powerpoint/2010/main" val="2743286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ru-RU"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E6999B8-B6B4-4561-A3CD-BBCDAB9FC9D9}" type="slidenum">
              <a:rPr lang="ru-RU" smtClean="0"/>
              <a:t>1</a:t>
            </a:fld>
            <a:endParaRPr lang="ru-RU"/>
          </a:p>
        </p:txBody>
      </p:sp>
    </p:spTree>
    <p:extLst>
      <p:ext uri="{BB962C8B-B14F-4D97-AF65-F5344CB8AC3E}">
        <p14:creationId xmlns:p14="http://schemas.microsoft.com/office/powerpoint/2010/main" val="867644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dirty="0"/>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12/4/2021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46473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24842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81815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06584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dirty="0"/>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92239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45464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663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94133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49970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05885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dirty="0"/>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93342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dirty="0"/>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74868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66207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3997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52433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81897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dirty="0"/>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7601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12/4/2021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5861889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blog.rubikal.com/product-development-lifecycle/"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privateinternetaccess.com/blog/2018/12/how-to-choose-an-operating-system-for-maximum-privacy/" TargetMode="Externa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school.geekwall.in/p/zzR7M7pK/"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ixabay.com/en/arrows-adaptation-change-direction-709731/"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ml.wikipedia.org/wiki/%E0%B4%A1%E0%B4%BE%E0%B5%BC%E0%B4%9F%E0%B5%8D%E0%B4%9F%E0%B5%8D_(%E0%B4%AA%E0%B5%8D%E0%B4%B0%E0%B5%8B%E0%B4%97%E0%B5%8D%E0%B4%B0%E0%B4%BE%E0%B4%AE%E0%B4%BF%E0%B4%82%E0%B4%97%E0%B5%8D_%E0%B4%AD%E0%B4%BE%E0%B4%B7)"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pmclounge.com/just-in-time/"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today.uconn.edu/2016/03/get-ready-to-spring-ahead-for-daylight-savings-time"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medium.com/flutter-community/using-go-library-in-flutter-a04e3496aa05"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D" dirty="0"/>
              <a:t>Mobile Application</a:t>
            </a:r>
            <a:endParaRPr lang="ru-RU" dirty="0"/>
          </a:p>
        </p:txBody>
      </p:sp>
      <p:sp>
        <p:nvSpPr>
          <p:cNvPr id="3" name="Subtitle 2"/>
          <p:cNvSpPr>
            <a:spLocks noGrp="1"/>
          </p:cNvSpPr>
          <p:nvPr>
            <p:ph type="subTitle" idx="1"/>
          </p:nvPr>
        </p:nvSpPr>
        <p:spPr/>
        <p:txBody>
          <a:bodyPr/>
          <a:lstStyle/>
          <a:p>
            <a:r>
              <a:rPr lang="en-ID" dirty="0" err="1"/>
              <a:t>Pertemuan</a:t>
            </a:r>
            <a:r>
              <a:rPr lang="en-ID" dirty="0"/>
              <a:t> 13</a:t>
            </a:r>
            <a:endParaRPr lang="ru-RU" dirty="0"/>
          </a:p>
        </p:txBody>
      </p:sp>
    </p:spTree>
    <p:extLst>
      <p:ext uri="{BB962C8B-B14F-4D97-AF65-F5344CB8AC3E}">
        <p14:creationId xmlns:p14="http://schemas.microsoft.com/office/powerpoint/2010/main" val="2426011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compact disk, electronics, businesscard&#10;&#10;Description automatically generated">
            <a:extLst>
              <a:ext uri="{FF2B5EF4-FFF2-40B4-BE49-F238E27FC236}">
                <a16:creationId xmlns:a16="http://schemas.microsoft.com/office/drawing/2014/main" id="{4A48643C-08F8-4778-A89E-FDDCEF0270F6}"/>
              </a:ext>
            </a:extLst>
          </p:cNvPr>
          <p:cNvPicPr>
            <a:picLocks noChangeAspect="1"/>
          </p:cNvPicPr>
          <p:nvPr/>
        </p:nvPicPr>
        <p:blipFill rotWithShape="1">
          <a:blip r:embed="rId2">
            <a:alphaModFix amt="2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1876" b="29454"/>
          <a:stretch/>
        </p:blipFill>
        <p:spPr>
          <a:xfrm>
            <a:off x="20" y="10"/>
            <a:ext cx="12191980" cy="6857990"/>
          </a:xfrm>
          <a:prstGeom prst="rect">
            <a:avLst/>
          </a:prstGeom>
        </p:spPr>
      </p:pic>
      <p:sp>
        <p:nvSpPr>
          <p:cNvPr id="2" name="Title 1">
            <a:extLst>
              <a:ext uri="{FF2B5EF4-FFF2-40B4-BE49-F238E27FC236}">
                <a16:creationId xmlns:a16="http://schemas.microsoft.com/office/drawing/2014/main" id="{E67EE7E2-CA28-4E73-86F2-36AE0C3F9FA1}"/>
              </a:ext>
            </a:extLst>
          </p:cNvPr>
          <p:cNvSpPr>
            <a:spLocks noGrp="1"/>
          </p:cNvSpPr>
          <p:nvPr>
            <p:ph type="title"/>
          </p:nvPr>
        </p:nvSpPr>
        <p:spPr>
          <a:xfrm>
            <a:off x="1484311" y="685800"/>
            <a:ext cx="10018713" cy="1752599"/>
          </a:xfrm>
        </p:spPr>
        <p:txBody>
          <a:bodyPr anchor="b">
            <a:normAutofit/>
          </a:bodyPr>
          <a:lstStyle/>
          <a:p>
            <a:pPr algn="l"/>
            <a:r>
              <a:rPr lang="en-ID" dirty="0" err="1"/>
              <a:t>Masalah</a:t>
            </a:r>
            <a:r>
              <a:rPr lang="en-ID" dirty="0"/>
              <a:t> SDK Lain yang Flutter </a:t>
            </a:r>
            <a:r>
              <a:rPr lang="en-ID" dirty="0" err="1"/>
              <a:t>Akhiri</a:t>
            </a:r>
            <a:endParaRPr lang="en-ID"/>
          </a:p>
        </p:txBody>
      </p:sp>
      <p:sp>
        <p:nvSpPr>
          <p:cNvPr id="3" name="Content Placeholder 2">
            <a:extLst>
              <a:ext uri="{FF2B5EF4-FFF2-40B4-BE49-F238E27FC236}">
                <a16:creationId xmlns:a16="http://schemas.microsoft.com/office/drawing/2014/main" id="{934B7411-6083-4D29-9694-2DCB6D3A31DA}"/>
              </a:ext>
            </a:extLst>
          </p:cNvPr>
          <p:cNvSpPr>
            <a:spLocks noGrp="1"/>
          </p:cNvSpPr>
          <p:nvPr>
            <p:ph idx="1"/>
          </p:nvPr>
        </p:nvSpPr>
        <p:spPr>
          <a:xfrm>
            <a:off x="1269402" y="2666999"/>
            <a:ext cx="10233621" cy="3124201"/>
          </a:xfrm>
        </p:spPr>
        <p:txBody>
          <a:bodyPr anchor="t">
            <a:normAutofit/>
          </a:bodyPr>
          <a:lstStyle/>
          <a:p>
            <a:pPr algn="just"/>
            <a:r>
              <a:rPr lang="en-ID" sz="2800" b="1" dirty="0" err="1"/>
              <a:t>Siklus</a:t>
            </a:r>
            <a:r>
              <a:rPr lang="en-ID" sz="2800" b="1" dirty="0"/>
              <a:t> </a:t>
            </a:r>
            <a:r>
              <a:rPr lang="en-ID" sz="2800" b="1" dirty="0" err="1"/>
              <a:t>pengembangan</a:t>
            </a:r>
            <a:r>
              <a:rPr lang="en-ID" sz="2800" b="1" dirty="0"/>
              <a:t> yang </a:t>
            </a:r>
            <a:r>
              <a:rPr lang="en-ID" sz="2800" b="1" dirty="0" err="1"/>
              <a:t>panjang</a:t>
            </a:r>
            <a:r>
              <a:rPr lang="en-ID" sz="2800" b="1" dirty="0"/>
              <a:t>/</a:t>
            </a:r>
            <a:r>
              <a:rPr lang="en-ID" sz="2800" b="1" dirty="0" err="1"/>
              <a:t>lebih</a:t>
            </a:r>
            <a:r>
              <a:rPr lang="en-ID" sz="2800" b="1" dirty="0"/>
              <a:t> mahal</a:t>
            </a:r>
          </a:p>
          <a:p>
            <a:pPr lvl="1" algn="just"/>
            <a:r>
              <a:rPr lang="en-ID" sz="2400" dirty="0" err="1"/>
              <a:t>Untuk</a:t>
            </a:r>
            <a:r>
              <a:rPr lang="en-ID" sz="2400" dirty="0"/>
              <a:t> </a:t>
            </a:r>
            <a:r>
              <a:rPr lang="en-ID" sz="2400" dirty="0" err="1"/>
              <a:t>dapat</a:t>
            </a:r>
            <a:r>
              <a:rPr lang="en-ID" sz="2400" dirty="0"/>
              <a:t> </a:t>
            </a:r>
            <a:r>
              <a:rPr lang="en-ID" sz="2400" dirty="0" err="1"/>
              <a:t>mengatasi</a:t>
            </a:r>
            <a:r>
              <a:rPr lang="en-ID" sz="2400" dirty="0"/>
              <a:t> </a:t>
            </a:r>
            <a:r>
              <a:rPr lang="en-ID" sz="2400" dirty="0" err="1"/>
              <a:t>permintaan</a:t>
            </a:r>
            <a:r>
              <a:rPr lang="en-ID" sz="2400" dirty="0"/>
              <a:t> pasar, Anda </a:t>
            </a:r>
            <a:r>
              <a:rPr lang="en-ID" sz="2400" dirty="0" err="1"/>
              <a:t>harus</a:t>
            </a:r>
            <a:r>
              <a:rPr lang="en-ID" sz="2400" dirty="0"/>
              <a:t> </a:t>
            </a:r>
            <a:r>
              <a:rPr lang="en-ID" sz="2400" dirty="0" err="1"/>
              <a:t>memilih</a:t>
            </a:r>
            <a:r>
              <a:rPr lang="en-ID" sz="2400" dirty="0"/>
              <a:t> </a:t>
            </a:r>
            <a:r>
              <a:rPr lang="en-ID" sz="2400" dirty="0" err="1"/>
              <a:t>untuk</a:t>
            </a:r>
            <a:r>
              <a:rPr lang="en-ID" sz="2400" dirty="0"/>
              <a:t> </a:t>
            </a:r>
            <a:r>
              <a:rPr lang="en-ID" sz="2400" dirty="0" err="1"/>
              <a:t>membangun</a:t>
            </a:r>
            <a:r>
              <a:rPr lang="en-ID" sz="2400" dirty="0"/>
              <a:t> </a:t>
            </a:r>
            <a:r>
              <a:rPr lang="en-ID" sz="2400" dirty="0" err="1"/>
              <a:t>untuk</a:t>
            </a:r>
            <a:r>
              <a:rPr lang="en-ID" sz="2400" dirty="0"/>
              <a:t> </a:t>
            </a:r>
            <a:r>
              <a:rPr lang="en-ID" sz="2400" dirty="0" err="1"/>
              <a:t>satu</a:t>
            </a:r>
            <a:r>
              <a:rPr lang="en-ID" sz="2400" dirty="0"/>
              <a:t> platform, </a:t>
            </a:r>
            <a:r>
              <a:rPr lang="en-ID" sz="2400" dirty="0" err="1"/>
              <a:t>atau</a:t>
            </a:r>
            <a:r>
              <a:rPr lang="en-ID" sz="2400" dirty="0"/>
              <a:t> </a:t>
            </a:r>
            <a:r>
              <a:rPr lang="en-ID" sz="2400" dirty="0" err="1"/>
              <a:t>membuat</a:t>
            </a:r>
            <a:r>
              <a:rPr lang="en-ID" sz="2400" dirty="0"/>
              <a:t> </a:t>
            </a:r>
            <a:r>
              <a:rPr lang="en-ID" sz="2400" dirty="0" err="1"/>
              <a:t>beberapa</a:t>
            </a:r>
            <a:r>
              <a:rPr lang="en-ID" sz="2400" dirty="0"/>
              <a:t> </a:t>
            </a:r>
            <a:r>
              <a:rPr lang="en-ID" sz="2400" dirty="0" err="1"/>
              <a:t>tim.</a:t>
            </a:r>
            <a:r>
              <a:rPr lang="en-ID" sz="2400" dirty="0"/>
              <a:t> </a:t>
            </a:r>
            <a:r>
              <a:rPr lang="en-ID" sz="2400" dirty="0" err="1"/>
              <a:t>Ini</a:t>
            </a:r>
            <a:r>
              <a:rPr lang="en-ID" sz="2400" dirty="0"/>
              <a:t> </a:t>
            </a:r>
            <a:r>
              <a:rPr lang="en-ID" sz="2400" dirty="0" err="1"/>
              <a:t>memiliki</a:t>
            </a:r>
            <a:r>
              <a:rPr lang="en-ID" sz="2400" dirty="0"/>
              <a:t> </a:t>
            </a:r>
            <a:r>
              <a:rPr lang="en-ID" sz="2400" dirty="0" err="1"/>
              <a:t>beberapa</a:t>
            </a:r>
            <a:r>
              <a:rPr lang="en-ID" sz="2400" dirty="0"/>
              <a:t> </a:t>
            </a:r>
            <a:r>
              <a:rPr lang="en-ID" sz="2400" dirty="0" err="1"/>
              <a:t>konsekuensi</a:t>
            </a:r>
            <a:r>
              <a:rPr lang="en-ID" sz="2400" dirty="0"/>
              <a:t> </a:t>
            </a:r>
            <a:r>
              <a:rPr lang="en-ID" sz="2400" dirty="0" err="1"/>
              <a:t>dalam</a:t>
            </a:r>
            <a:r>
              <a:rPr lang="en-ID" sz="2400" dirty="0"/>
              <a:t> </a:t>
            </a:r>
            <a:r>
              <a:rPr lang="en-ID" sz="2400" dirty="0" err="1"/>
              <a:t>hal</a:t>
            </a:r>
            <a:r>
              <a:rPr lang="en-ID" sz="2400" dirty="0"/>
              <a:t> </a:t>
            </a:r>
            <a:r>
              <a:rPr lang="en-ID" sz="2400" dirty="0" err="1"/>
              <a:t>biaya</a:t>
            </a:r>
            <a:r>
              <a:rPr lang="en-ID" sz="2400" dirty="0"/>
              <a:t>, </a:t>
            </a:r>
            <a:r>
              <a:rPr lang="en-ID" sz="2400" dirty="0" err="1"/>
              <a:t>beberapa</a:t>
            </a:r>
            <a:r>
              <a:rPr lang="en-ID" sz="2400" dirty="0"/>
              <a:t> </a:t>
            </a:r>
            <a:r>
              <a:rPr lang="en-ID" sz="2400" dirty="0" err="1"/>
              <a:t>tenggat</a:t>
            </a:r>
            <a:r>
              <a:rPr lang="en-ID" sz="2400" dirty="0"/>
              <a:t> </a:t>
            </a:r>
            <a:r>
              <a:rPr lang="en-ID" sz="2400" dirty="0" err="1"/>
              <a:t>waktu</a:t>
            </a:r>
            <a:r>
              <a:rPr lang="en-ID" sz="2400" dirty="0"/>
              <a:t>, dan </a:t>
            </a:r>
            <a:r>
              <a:rPr lang="en-ID" sz="2400" dirty="0" err="1"/>
              <a:t>kemampuan</a:t>
            </a:r>
            <a:r>
              <a:rPr lang="en-ID" sz="2400" dirty="0"/>
              <a:t> </a:t>
            </a:r>
            <a:r>
              <a:rPr lang="en-ID" sz="2400" dirty="0" err="1"/>
              <a:t>kerangka</a:t>
            </a:r>
            <a:r>
              <a:rPr lang="en-ID" sz="2400" dirty="0"/>
              <a:t> </a:t>
            </a:r>
            <a:r>
              <a:rPr lang="en-ID" sz="2400" dirty="0" err="1"/>
              <a:t>kerja</a:t>
            </a:r>
            <a:r>
              <a:rPr lang="en-ID" sz="2400" dirty="0"/>
              <a:t> </a:t>
            </a:r>
            <a:r>
              <a:rPr lang="en-ID" sz="2400" dirty="0" err="1"/>
              <a:t>asli</a:t>
            </a:r>
            <a:r>
              <a:rPr lang="en-ID" sz="2400" dirty="0"/>
              <a:t> yang </a:t>
            </a:r>
            <a:r>
              <a:rPr lang="en-ID" sz="2400" dirty="0" err="1"/>
              <a:t>berbeda</a:t>
            </a:r>
            <a:r>
              <a:rPr lang="en-ID" sz="2400" dirty="0"/>
              <a:t>.</a:t>
            </a:r>
          </a:p>
        </p:txBody>
      </p:sp>
    </p:spTree>
    <p:extLst>
      <p:ext uri="{BB962C8B-B14F-4D97-AF65-F5344CB8AC3E}">
        <p14:creationId xmlns:p14="http://schemas.microsoft.com/office/powerpoint/2010/main" val="272485899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10">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website&#10;&#10;Description automatically generated">
            <a:extLst>
              <a:ext uri="{FF2B5EF4-FFF2-40B4-BE49-F238E27FC236}">
                <a16:creationId xmlns:a16="http://schemas.microsoft.com/office/drawing/2014/main" id="{2301229D-EBCA-48EC-BF6E-7B230366B325}"/>
              </a:ext>
            </a:extLst>
          </p:cNvPr>
          <p:cNvPicPr>
            <a:picLocks noChangeAspect="1"/>
          </p:cNvPicPr>
          <p:nvPr/>
        </p:nvPicPr>
        <p:blipFill rotWithShape="1">
          <a:blip r:embed="rId2">
            <a:alphaModFix amt="2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6666"/>
          <a:stretch/>
        </p:blipFill>
        <p:spPr>
          <a:xfrm>
            <a:off x="20" y="10"/>
            <a:ext cx="12191980" cy="6857990"/>
          </a:xfrm>
          <a:prstGeom prst="rect">
            <a:avLst/>
          </a:prstGeom>
        </p:spPr>
      </p:pic>
      <p:sp>
        <p:nvSpPr>
          <p:cNvPr id="2" name="Title 1">
            <a:extLst>
              <a:ext uri="{FF2B5EF4-FFF2-40B4-BE49-F238E27FC236}">
                <a16:creationId xmlns:a16="http://schemas.microsoft.com/office/drawing/2014/main" id="{C072D12D-E375-4FDD-8BED-CA654519A19C}"/>
              </a:ext>
            </a:extLst>
          </p:cNvPr>
          <p:cNvSpPr>
            <a:spLocks noGrp="1"/>
          </p:cNvSpPr>
          <p:nvPr>
            <p:ph type="title"/>
          </p:nvPr>
        </p:nvSpPr>
        <p:spPr>
          <a:xfrm>
            <a:off x="1484311" y="685800"/>
            <a:ext cx="10018713" cy="1752599"/>
          </a:xfrm>
        </p:spPr>
        <p:txBody>
          <a:bodyPr anchor="b">
            <a:normAutofit/>
          </a:bodyPr>
          <a:lstStyle/>
          <a:p>
            <a:pPr algn="l"/>
            <a:r>
              <a:rPr lang="en-ID" dirty="0" err="1"/>
              <a:t>Lanjutan</a:t>
            </a:r>
            <a:endParaRPr lang="en-ID"/>
          </a:p>
        </p:txBody>
      </p:sp>
      <p:sp>
        <p:nvSpPr>
          <p:cNvPr id="3" name="Content Placeholder 2">
            <a:extLst>
              <a:ext uri="{FF2B5EF4-FFF2-40B4-BE49-F238E27FC236}">
                <a16:creationId xmlns:a16="http://schemas.microsoft.com/office/drawing/2014/main" id="{11C87F13-2A4E-42D9-9E56-CCE5F54A467E}"/>
              </a:ext>
            </a:extLst>
          </p:cNvPr>
          <p:cNvSpPr>
            <a:spLocks noGrp="1"/>
          </p:cNvSpPr>
          <p:nvPr>
            <p:ph idx="1"/>
          </p:nvPr>
        </p:nvSpPr>
        <p:spPr>
          <a:xfrm>
            <a:off x="1269402" y="2666999"/>
            <a:ext cx="10233621" cy="3124201"/>
          </a:xfrm>
        </p:spPr>
        <p:txBody>
          <a:bodyPr anchor="t">
            <a:normAutofit/>
          </a:bodyPr>
          <a:lstStyle/>
          <a:p>
            <a:pPr algn="just"/>
            <a:r>
              <a:rPr lang="en-ID" sz="2800" b="1" dirty="0" err="1"/>
              <a:t>Berbagai</a:t>
            </a:r>
            <a:r>
              <a:rPr lang="en-ID" sz="2800" b="1" dirty="0"/>
              <a:t> </a:t>
            </a:r>
            <a:r>
              <a:rPr lang="en-ID" sz="2800" b="1" dirty="0" err="1"/>
              <a:t>bahasa</a:t>
            </a:r>
            <a:r>
              <a:rPr lang="en-ID" sz="2800" b="1" dirty="0"/>
              <a:t> </a:t>
            </a:r>
            <a:r>
              <a:rPr lang="en-ID" sz="2800" b="1" dirty="0" err="1"/>
              <a:t>untuk</a:t>
            </a:r>
            <a:r>
              <a:rPr lang="en-ID" sz="2800" b="1" dirty="0"/>
              <a:t> </a:t>
            </a:r>
            <a:r>
              <a:rPr lang="en-ID" sz="2800" b="1" dirty="0" err="1"/>
              <a:t>dipelajari</a:t>
            </a:r>
            <a:endParaRPr lang="en-ID" sz="2800" b="1" dirty="0"/>
          </a:p>
          <a:p>
            <a:pPr lvl="1" algn="just"/>
            <a:r>
              <a:rPr lang="en-ID" sz="2400" dirty="0"/>
              <a:t>Jika </a:t>
            </a:r>
            <a:r>
              <a:rPr lang="en-ID" sz="2400" dirty="0" err="1"/>
              <a:t>seorang</a:t>
            </a:r>
            <a:r>
              <a:rPr lang="en-ID" sz="2400" dirty="0"/>
              <a:t> </a:t>
            </a:r>
            <a:r>
              <a:rPr lang="en-ID" sz="2400" dirty="0" err="1"/>
              <a:t>pengembang</a:t>
            </a:r>
            <a:r>
              <a:rPr lang="en-ID" sz="2400" dirty="0"/>
              <a:t> </a:t>
            </a:r>
            <a:r>
              <a:rPr lang="en-ID" sz="2400" dirty="0" err="1"/>
              <a:t>ingin</a:t>
            </a:r>
            <a:r>
              <a:rPr lang="en-ID" sz="2400" dirty="0"/>
              <a:t> </a:t>
            </a:r>
            <a:r>
              <a:rPr lang="en-ID" sz="2400" dirty="0" err="1"/>
              <a:t>mengembangkan</a:t>
            </a:r>
            <a:r>
              <a:rPr lang="en-ID" sz="2400" dirty="0"/>
              <a:t> </a:t>
            </a:r>
            <a:r>
              <a:rPr lang="en-ID" sz="2400" dirty="0" err="1"/>
              <a:t>untuk</a:t>
            </a:r>
            <a:r>
              <a:rPr lang="en-ID" sz="2400" dirty="0"/>
              <a:t> </a:t>
            </a:r>
            <a:r>
              <a:rPr lang="en-ID" sz="2400" dirty="0" err="1"/>
              <a:t>beberapa</a:t>
            </a:r>
            <a:r>
              <a:rPr lang="en-ID" sz="2400" dirty="0"/>
              <a:t> platform, </a:t>
            </a:r>
            <a:r>
              <a:rPr lang="en-ID" sz="2400" dirty="0" err="1"/>
              <a:t>mereka</a:t>
            </a:r>
            <a:r>
              <a:rPr lang="en-ID" sz="2400" dirty="0"/>
              <a:t> </a:t>
            </a:r>
            <a:r>
              <a:rPr lang="en-ID" sz="2400" dirty="0" err="1"/>
              <a:t>harus</a:t>
            </a:r>
            <a:r>
              <a:rPr lang="en-ID" sz="2400" dirty="0"/>
              <a:t> </a:t>
            </a:r>
            <a:r>
              <a:rPr lang="en-ID" sz="2400" dirty="0" err="1"/>
              <a:t>belajar</a:t>
            </a:r>
            <a:r>
              <a:rPr lang="en-ID" sz="2400" dirty="0"/>
              <a:t> </a:t>
            </a:r>
            <a:r>
              <a:rPr lang="en-ID" sz="2400" dirty="0" err="1"/>
              <a:t>bagaimana</a:t>
            </a:r>
            <a:r>
              <a:rPr lang="en-ID" sz="2400" dirty="0"/>
              <a:t> </a:t>
            </a:r>
            <a:r>
              <a:rPr lang="en-ID" sz="2400" dirty="0" err="1"/>
              <a:t>melakukan</a:t>
            </a:r>
            <a:r>
              <a:rPr lang="en-ID" sz="2400" dirty="0"/>
              <a:t> </a:t>
            </a:r>
            <a:r>
              <a:rPr lang="en-ID" sz="2400" dirty="0" err="1"/>
              <a:t>sesuatu</a:t>
            </a:r>
            <a:r>
              <a:rPr lang="en-ID" sz="2400" dirty="0"/>
              <a:t> </a:t>
            </a:r>
            <a:r>
              <a:rPr lang="en-ID" sz="2400" dirty="0" err="1"/>
              <a:t>dalam</a:t>
            </a:r>
            <a:r>
              <a:rPr lang="en-ID" sz="2400" dirty="0"/>
              <a:t> </a:t>
            </a:r>
            <a:r>
              <a:rPr lang="en-ID" sz="2400" dirty="0" err="1"/>
              <a:t>satu</a:t>
            </a:r>
            <a:r>
              <a:rPr lang="en-ID" sz="2400" dirty="0"/>
              <a:t> OS dan </a:t>
            </a:r>
            <a:r>
              <a:rPr lang="en-ID" sz="2400" dirty="0" err="1"/>
              <a:t>bahasa</a:t>
            </a:r>
            <a:r>
              <a:rPr lang="en-ID" sz="2400" dirty="0"/>
              <a:t> </a:t>
            </a:r>
            <a:r>
              <a:rPr lang="en-ID" sz="2400" dirty="0" err="1"/>
              <a:t>pemrograman</a:t>
            </a:r>
            <a:r>
              <a:rPr lang="en-ID" sz="2400" dirty="0"/>
              <a:t>, dan </a:t>
            </a:r>
            <a:r>
              <a:rPr lang="en-ID" sz="2400" dirty="0" err="1"/>
              <a:t>kemudian</a:t>
            </a:r>
            <a:r>
              <a:rPr lang="en-ID" sz="2400" dirty="0"/>
              <a:t>, </a:t>
            </a:r>
            <a:r>
              <a:rPr lang="en-ID" sz="2400" dirty="0" err="1"/>
              <a:t>hal</a:t>
            </a:r>
            <a:r>
              <a:rPr lang="en-ID" sz="2400" dirty="0"/>
              <a:t> yang </a:t>
            </a:r>
            <a:r>
              <a:rPr lang="en-ID" sz="2400" dirty="0" err="1"/>
              <a:t>sama</a:t>
            </a:r>
            <a:r>
              <a:rPr lang="en-ID" sz="2400" dirty="0"/>
              <a:t> pada OS dan </a:t>
            </a:r>
            <a:r>
              <a:rPr lang="en-ID" sz="2400" dirty="0" err="1"/>
              <a:t>bahasa</a:t>
            </a:r>
            <a:r>
              <a:rPr lang="en-ID" sz="2400" dirty="0"/>
              <a:t> </a:t>
            </a:r>
            <a:r>
              <a:rPr lang="en-ID" sz="2400" dirty="0" err="1"/>
              <a:t>pemrograman</a:t>
            </a:r>
            <a:r>
              <a:rPr lang="en-ID" sz="2400" dirty="0"/>
              <a:t> lain.</a:t>
            </a:r>
          </a:p>
        </p:txBody>
      </p:sp>
      <p:sp>
        <p:nvSpPr>
          <p:cNvPr id="6" name="TextBox 5">
            <a:extLst>
              <a:ext uri="{FF2B5EF4-FFF2-40B4-BE49-F238E27FC236}">
                <a16:creationId xmlns:a16="http://schemas.microsoft.com/office/drawing/2014/main" id="{90607460-C448-4950-B2B8-2000EB3FE635}"/>
              </a:ext>
            </a:extLst>
          </p:cNvPr>
          <p:cNvSpPr txBox="1"/>
          <p:nvPr/>
        </p:nvSpPr>
        <p:spPr>
          <a:xfrm>
            <a:off x="9824044" y="6657945"/>
            <a:ext cx="2367956" cy="200055"/>
          </a:xfrm>
          <a:prstGeom prst="rect">
            <a:avLst/>
          </a:prstGeom>
          <a:solidFill>
            <a:srgbClr val="000000"/>
          </a:solidFill>
        </p:spPr>
        <p:txBody>
          <a:bodyPr wrap="none" rtlCol="0">
            <a:spAutoFit/>
          </a:bodyPr>
          <a:lstStyle/>
          <a:p>
            <a:pPr algn="r">
              <a:spcAft>
                <a:spcPts val="600"/>
              </a:spcAft>
            </a:pPr>
            <a:r>
              <a:rPr lang="en-ID" sz="700">
                <a:solidFill>
                  <a:srgbClr val="FFFFFF"/>
                </a:solidFill>
                <a:hlinkClick r:id="rId3" tooltip="https://www.privateinternetaccess.com/blog/2018/12/how-to-choose-an-operating-system-for-maximum-privacy/">
                  <a:extLst>
                    <a:ext uri="{A12FA001-AC4F-418D-AE19-62706E023703}">
                      <ahyp:hlinkClr xmlns:ahyp="http://schemas.microsoft.com/office/drawing/2018/hyperlinkcolor" val="tx"/>
                    </a:ext>
                  </a:extLst>
                </a:hlinkClick>
              </a:rPr>
              <a:t>This Photo</a:t>
            </a:r>
            <a:r>
              <a:rPr lang="en-ID" sz="700">
                <a:solidFill>
                  <a:srgbClr val="FFFFFF"/>
                </a:solidFill>
              </a:rPr>
              <a:t> by Unknown Author is licensed under </a:t>
            </a:r>
            <a:r>
              <a:rPr lang="en-ID"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ID" sz="700">
              <a:solidFill>
                <a:srgbClr val="FFFFFF"/>
              </a:solidFill>
            </a:endParaRPr>
          </a:p>
        </p:txBody>
      </p:sp>
    </p:spTree>
    <p:extLst>
      <p:ext uri="{BB962C8B-B14F-4D97-AF65-F5344CB8AC3E}">
        <p14:creationId xmlns:p14="http://schemas.microsoft.com/office/powerpoint/2010/main" val="220014064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86A9C12-2CEE-40CB-80FB-A9D658A89C94}"/>
              </a:ext>
            </a:extLst>
          </p:cNvPr>
          <p:cNvPicPr>
            <a:picLocks noChangeAspect="1"/>
          </p:cNvPicPr>
          <p:nvPr/>
        </p:nvPicPr>
        <p:blipFill rotWithShape="1">
          <a:blip r:embed="rId2">
            <a:duotone>
              <a:schemeClr val="bg2">
                <a:shade val="45000"/>
                <a:satMod val="135000"/>
              </a:schemeClr>
              <a:prstClr val="white"/>
            </a:duotone>
            <a:alphaModFix amt="2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6" r="82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62418BEA-8207-4E5A-A1E6-740A1211B9DD}"/>
              </a:ext>
            </a:extLst>
          </p:cNvPr>
          <p:cNvSpPr>
            <a:spLocks noGrp="1"/>
          </p:cNvSpPr>
          <p:nvPr>
            <p:ph type="title"/>
          </p:nvPr>
        </p:nvSpPr>
        <p:spPr>
          <a:xfrm>
            <a:off x="643467" y="639099"/>
            <a:ext cx="3647493" cy="4965833"/>
          </a:xfrm>
        </p:spPr>
        <p:txBody>
          <a:bodyPr>
            <a:normAutofit/>
          </a:bodyPr>
          <a:lstStyle/>
          <a:p>
            <a:pPr algn="r"/>
            <a:r>
              <a:rPr lang="en-ID"/>
              <a:t>Lanjutan</a:t>
            </a:r>
          </a:p>
        </p:txBody>
      </p:sp>
      <p:cxnSp>
        <p:nvCxnSpPr>
          <p:cNvPr id="12" name="Straight Connector 11">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6500AC7-14A6-4494-817C-AC87E4BED732}"/>
              </a:ext>
            </a:extLst>
          </p:cNvPr>
          <p:cNvSpPr>
            <a:spLocks noGrp="1"/>
          </p:cNvSpPr>
          <p:nvPr>
            <p:ph idx="1"/>
          </p:nvPr>
        </p:nvSpPr>
        <p:spPr>
          <a:xfrm>
            <a:off x="4979938" y="639099"/>
            <a:ext cx="6591346" cy="4965833"/>
          </a:xfrm>
        </p:spPr>
        <p:txBody>
          <a:bodyPr>
            <a:normAutofit/>
          </a:bodyPr>
          <a:lstStyle/>
          <a:p>
            <a:pPr algn="just"/>
            <a:r>
              <a:rPr lang="fi-FI" sz="2800" b="1" dirty="0"/>
              <a:t>Waktu pembuatan/kompilasi yang lama</a:t>
            </a:r>
            <a:endParaRPr lang="en-ID" sz="2800" b="1" dirty="0"/>
          </a:p>
          <a:p>
            <a:pPr lvl="1" algn="just"/>
            <a:r>
              <a:rPr lang="en-ID" sz="2400" dirty="0" err="1"/>
              <a:t>Beberapa</a:t>
            </a:r>
            <a:r>
              <a:rPr lang="en-ID" sz="2400" dirty="0"/>
              <a:t> </a:t>
            </a:r>
            <a:r>
              <a:rPr lang="en-ID" sz="2400" dirty="0" err="1"/>
              <a:t>pengembang</a:t>
            </a:r>
            <a:r>
              <a:rPr lang="en-ID" sz="2400" dirty="0"/>
              <a:t> </a:t>
            </a:r>
            <a:r>
              <a:rPr lang="en-ID" sz="2400" dirty="0" err="1"/>
              <a:t>mungkin</a:t>
            </a:r>
            <a:r>
              <a:rPr lang="en-ID" sz="2400" dirty="0"/>
              <a:t> </a:t>
            </a:r>
            <a:r>
              <a:rPr lang="en-ID" sz="2400" dirty="0" err="1"/>
              <a:t>telah</a:t>
            </a:r>
            <a:r>
              <a:rPr lang="en-ID" sz="2400" dirty="0"/>
              <a:t> </a:t>
            </a:r>
            <a:r>
              <a:rPr lang="en-ID" sz="2400" dirty="0" err="1"/>
              <a:t>mengalami</a:t>
            </a:r>
            <a:r>
              <a:rPr lang="en-ID" sz="2400" dirty="0"/>
              <a:t> </a:t>
            </a:r>
            <a:r>
              <a:rPr lang="en-ID" sz="2400" dirty="0" err="1"/>
              <a:t>bagaimana</a:t>
            </a:r>
            <a:r>
              <a:rPr lang="en-ID" sz="2400" dirty="0"/>
              <a:t> </a:t>
            </a:r>
            <a:r>
              <a:rPr lang="en-ID" sz="2400" dirty="0" err="1"/>
              <a:t>waktu</a:t>
            </a:r>
            <a:r>
              <a:rPr lang="en-ID" sz="2400" dirty="0"/>
              <a:t> </a:t>
            </a:r>
            <a:r>
              <a:rPr lang="en-ID" sz="2400" dirty="0" err="1"/>
              <a:t>pembuatan</a:t>
            </a:r>
            <a:r>
              <a:rPr lang="en-ID" sz="2400" dirty="0"/>
              <a:t> </a:t>
            </a:r>
            <a:r>
              <a:rPr lang="en-ID" sz="2400" dirty="0" err="1"/>
              <a:t>dapat</a:t>
            </a:r>
            <a:r>
              <a:rPr lang="en-ID" sz="2400" dirty="0"/>
              <a:t> </a:t>
            </a:r>
            <a:r>
              <a:rPr lang="en-ID" sz="2400" dirty="0" err="1"/>
              <a:t>berdampak</a:t>
            </a:r>
            <a:r>
              <a:rPr lang="en-ID" sz="2400" dirty="0"/>
              <a:t> pada </a:t>
            </a:r>
            <a:r>
              <a:rPr lang="en-ID" sz="2400" dirty="0" err="1"/>
              <a:t>produktivitas</a:t>
            </a:r>
            <a:r>
              <a:rPr lang="en-ID" sz="2400" dirty="0"/>
              <a:t>. </a:t>
            </a:r>
          </a:p>
          <a:p>
            <a:pPr lvl="1" algn="just"/>
            <a:r>
              <a:rPr lang="en-ID" sz="2400" dirty="0"/>
              <a:t>Di Android, </a:t>
            </a:r>
            <a:r>
              <a:rPr lang="en-ID" sz="2400" dirty="0" err="1"/>
              <a:t>misalnya</a:t>
            </a:r>
            <a:r>
              <a:rPr lang="en-ID" sz="2400" dirty="0"/>
              <a:t>, </a:t>
            </a:r>
            <a:r>
              <a:rPr lang="en-ID" sz="2400" dirty="0" err="1"/>
              <a:t>beberapa</a:t>
            </a:r>
            <a:r>
              <a:rPr lang="en-ID" sz="2400" dirty="0"/>
              <a:t> </a:t>
            </a:r>
            <a:r>
              <a:rPr lang="en-ID" sz="2400" dirty="0" err="1"/>
              <a:t>pengembang</a:t>
            </a:r>
            <a:r>
              <a:rPr lang="en-ID" sz="2400" dirty="0"/>
              <a:t> </a:t>
            </a:r>
            <a:r>
              <a:rPr lang="en-ID" sz="2400" dirty="0" err="1"/>
              <a:t>mengalami</a:t>
            </a:r>
            <a:r>
              <a:rPr lang="en-ID" sz="2400" dirty="0"/>
              <a:t> </a:t>
            </a:r>
            <a:r>
              <a:rPr lang="en-ID" sz="2400" dirty="0" err="1"/>
              <a:t>beberapa</a:t>
            </a:r>
            <a:r>
              <a:rPr lang="en-ID" sz="2400" dirty="0"/>
              <a:t> kali </a:t>
            </a:r>
            <a:r>
              <a:rPr lang="en-ID" sz="2400" dirty="0" err="1"/>
              <a:t>waktu</a:t>
            </a:r>
            <a:r>
              <a:rPr lang="en-ID" sz="2400" dirty="0"/>
              <a:t> </a:t>
            </a:r>
            <a:r>
              <a:rPr lang="en-ID" sz="2400" dirty="0" err="1"/>
              <a:t>pembuatan</a:t>
            </a:r>
            <a:r>
              <a:rPr lang="en-ID" sz="2400" dirty="0"/>
              <a:t> yang lama </a:t>
            </a:r>
            <a:r>
              <a:rPr lang="en-ID" sz="2400" dirty="0" err="1"/>
              <a:t>setelah</a:t>
            </a:r>
            <a:r>
              <a:rPr lang="en-ID" sz="2400" dirty="0"/>
              <a:t> </a:t>
            </a:r>
            <a:r>
              <a:rPr lang="en-ID" sz="2400" dirty="0" err="1"/>
              <a:t>beberapa</a:t>
            </a:r>
            <a:r>
              <a:rPr lang="en-ID" sz="2400" dirty="0"/>
              <a:t> </a:t>
            </a:r>
            <a:r>
              <a:rPr lang="en-ID" sz="2400" dirty="0" err="1"/>
              <a:t>menit</a:t>
            </a:r>
            <a:r>
              <a:rPr lang="en-ID" sz="2400" dirty="0"/>
              <a:t> </a:t>
            </a:r>
            <a:r>
              <a:rPr lang="en-ID" sz="2400" dirty="0" err="1"/>
              <a:t>pengkodean</a:t>
            </a:r>
            <a:endParaRPr lang="en-ID" sz="2400" dirty="0"/>
          </a:p>
        </p:txBody>
      </p:sp>
    </p:spTree>
    <p:extLst>
      <p:ext uri="{BB962C8B-B14F-4D97-AF65-F5344CB8AC3E}">
        <p14:creationId xmlns:p14="http://schemas.microsoft.com/office/powerpoint/2010/main" val="80296583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10;&#10;Description automatically generated">
            <a:extLst>
              <a:ext uri="{FF2B5EF4-FFF2-40B4-BE49-F238E27FC236}">
                <a16:creationId xmlns:a16="http://schemas.microsoft.com/office/drawing/2014/main" id="{371603AC-8D87-42B6-B0FC-E4A55C242E63}"/>
              </a:ext>
            </a:extLst>
          </p:cNvPr>
          <p:cNvPicPr>
            <a:picLocks noChangeAspect="1"/>
          </p:cNvPicPr>
          <p:nvPr/>
        </p:nvPicPr>
        <p:blipFill rotWithShape="1">
          <a:blip r:embed="rId2">
            <a:duotone>
              <a:schemeClr val="bg2">
                <a:shade val="45000"/>
                <a:satMod val="135000"/>
              </a:schemeClr>
              <a:prstClr val="white"/>
            </a:duotone>
            <a:alphaModFix amt="2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1111"/>
          <a:stretch/>
        </p:blipFill>
        <p:spPr>
          <a:xfrm>
            <a:off x="20" y="10"/>
            <a:ext cx="12191980" cy="6857990"/>
          </a:xfrm>
          <a:prstGeom prst="rect">
            <a:avLst/>
          </a:prstGeom>
        </p:spPr>
      </p:pic>
      <p:sp>
        <p:nvSpPr>
          <p:cNvPr id="2" name="Title 1">
            <a:extLst>
              <a:ext uri="{FF2B5EF4-FFF2-40B4-BE49-F238E27FC236}">
                <a16:creationId xmlns:a16="http://schemas.microsoft.com/office/drawing/2014/main" id="{45DB867C-8281-46F5-B1F0-6398C6890943}"/>
              </a:ext>
            </a:extLst>
          </p:cNvPr>
          <p:cNvSpPr>
            <a:spLocks noGrp="1"/>
          </p:cNvSpPr>
          <p:nvPr>
            <p:ph type="title"/>
          </p:nvPr>
        </p:nvSpPr>
        <p:spPr>
          <a:xfrm>
            <a:off x="643467" y="639099"/>
            <a:ext cx="3647493" cy="4965833"/>
          </a:xfrm>
        </p:spPr>
        <p:txBody>
          <a:bodyPr>
            <a:normAutofit/>
          </a:bodyPr>
          <a:lstStyle/>
          <a:p>
            <a:pPr algn="r"/>
            <a:r>
              <a:rPr lang="en-ID" dirty="0" err="1"/>
              <a:t>Lanjutan</a:t>
            </a:r>
            <a:endParaRPr lang="en-ID"/>
          </a:p>
        </p:txBody>
      </p:sp>
      <p:cxnSp>
        <p:nvCxnSpPr>
          <p:cNvPr id="12" name="Straight Connector 11">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C241EE-0601-428D-8D99-5B1D83112332}"/>
              </a:ext>
            </a:extLst>
          </p:cNvPr>
          <p:cNvSpPr>
            <a:spLocks noGrp="1"/>
          </p:cNvSpPr>
          <p:nvPr>
            <p:ph idx="1"/>
          </p:nvPr>
        </p:nvSpPr>
        <p:spPr>
          <a:xfrm>
            <a:off x="4979938" y="639099"/>
            <a:ext cx="6591346" cy="4965833"/>
          </a:xfrm>
        </p:spPr>
        <p:txBody>
          <a:bodyPr>
            <a:normAutofit/>
          </a:bodyPr>
          <a:lstStyle/>
          <a:p>
            <a:pPr algn="just"/>
            <a:r>
              <a:rPr lang="en-ID" sz="2800" b="1" dirty="0" err="1"/>
              <a:t>Efek</a:t>
            </a:r>
            <a:r>
              <a:rPr lang="en-ID" sz="2800" b="1" dirty="0"/>
              <a:t> </a:t>
            </a:r>
            <a:r>
              <a:rPr lang="en-ID" sz="2800" b="1" dirty="0" err="1"/>
              <a:t>samping</a:t>
            </a:r>
            <a:r>
              <a:rPr lang="en-ID" sz="2800" b="1" dirty="0"/>
              <a:t> </a:t>
            </a:r>
            <a:r>
              <a:rPr lang="en-ID" sz="2800" b="1" dirty="0" err="1"/>
              <a:t>solusi</a:t>
            </a:r>
            <a:r>
              <a:rPr lang="en-ID" sz="2800" b="1" dirty="0"/>
              <a:t> </a:t>
            </a:r>
            <a:r>
              <a:rPr lang="en-ID" sz="2800" b="1" dirty="0" err="1"/>
              <a:t>lintas</a:t>
            </a:r>
            <a:r>
              <a:rPr lang="en-ID" sz="2800" b="1" dirty="0"/>
              <a:t> platform yang </a:t>
            </a:r>
            <a:r>
              <a:rPr lang="en-ID" sz="2800" b="1" dirty="0" err="1"/>
              <a:t>ada</a:t>
            </a:r>
            <a:endParaRPr lang="en-ID" sz="2800" b="1" dirty="0"/>
          </a:p>
          <a:p>
            <a:pPr lvl="1" algn="just"/>
            <a:r>
              <a:rPr lang="en-ID" sz="2400" dirty="0" err="1"/>
              <a:t>Pengembang</a:t>
            </a:r>
            <a:r>
              <a:rPr lang="en-ID" sz="2400" dirty="0"/>
              <a:t> </a:t>
            </a:r>
            <a:r>
              <a:rPr lang="en-ID" sz="2400" dirty="0" err="1"/>
              <a:t>mengadopsi</a:t>
            </a:r>
            <a:r>
              <a:rPr lang="en-ID" sz="2400" dirty="0"/>
              <a:t> </a:t>
            </a:r>
            <a:r>
              <a:rPr lang="en-ID" sz="2400" dirty="0" err="1"/>
              <a:t>kerangka</a:t>
            </a:r>
            <a:r>
              <a:rPr lang="en-ID" sz="2400" dirty="0"/>
              <a:t> </a:t>
            </a:r>
            <a:r>
              <a:rPr lang="en-ID" sz="2400" dirty="0" err="1"/>
              <a:t>kerja</a:t>
            </a:r>
            <a:r>
              <a:rPr lang="en-ID" sz="2400" dirty="0"/>
              <a:t> </a:t>
            </a:r>
            <a:r>
              <a:rPr lang="en-ID" sz="2400" dirty="0" err="1"/>
              <a:t>lintas</a:t>
            </a:r>
            <a:r>
              <a:rPr lang="en-ID" sz="2400" dirty="0"/>
              <a:t> platform yang </a:t>
            </a:r>
            <a:r>
              <a:rPr lang="en-ID" sz="2400" dirty="0" err="1"/>
              <a:t>ada</a:t>
            </a:r>
            <a:r>
              <a:rPr lang="en-ID" sz="2400" dirty="0"/>
              <a:t> </a:t>
            </a:r>
            <a:r>
              <a:rPr lang="en-ID" sz="2400" dirty="0" err="1"/>
              <a:t>dalam</a:t>
            </a:r>
            <a:r>
              <a:rPr lang="en-ID" sz="2400" dirty="0"/>
              <a:t> </a:t>
            </a:r>
            <a:r>
              <a:rPr lang="en-ID" sz="2400" dirty="0" err="1"/>
              <a:t>upaya</a:t>
            </a:r>
            <a:r>
              <a:rPr lang="en-ID" sz="2400" dirty="0"/>
              <a:t> </a:t>
            </a:r>
            <a:r>
              <a:rPr lang="en-ID" sz="2400" dirty="0" err="1"/>
              <a:t>untuk</a:t>
            </a:r>
            <a:r>
              <a:rPr lang="en-ID" sz="2400" dirty="0"/>
              <a:t> </a:t>
            </a:r>
            <a:r>
              <a:rPr lang="en-ID" sz="2400" dirty="0" err="1"/>
              <a:t>mengatasi</a:t>
            </a:r>
            <a:r>
              <a:rPr lang="en-ID" sz="2400" dirty="0"/>
              <a:t> </a:t>
            </a:r>
            <a:r>
              <a:rPr lang="en-ID" sz="2400" dirty="0" err="1"/>
              <a:t>masalah</a:t>
            </a:r>
            <a:r>
              <a:rPr lang="en-ID" sz="2400" dirty="0"/>
              <a:t> </a:t>
            </a:r>
            <a:r>
              <a:rPr lang="en-ID" sz="2400" dirty="0" err="1"/>
              <a:t>sebelumnya</a:t>
            </a:r>
            <a:r>
              <a:rPr lang="en-ID" sz="2400" dirty="0"/>
              <a:t>, </a:t>
            </a:r>
            <a:r>
              <a:rPr lang="en-ID" sz="2400" dirty="0" err="1"/>
              <a:t>tetapi</a:t>
            </a:r>
            <a:r>
              <a:rPr lang="en-ID" sz="2400" dirty="0"/>
              <a:t> </a:t>
            </a:r>
            <a:r>
              <a:rPr lang="en-ID" sz="2400" dirty="0" err="1"/>
              <a:t>ini</a:t>
            </a:r>
            <a:r>
              <a:rPr lang="en-ID" sz="2400" dirty="0"/>
              <a:t> </a:t>
            </a:r>
            <a:r>
              <a:rPr lang="en-ID" sz="2400" dirty="0" err="1"/>
              <a:t>dapat</a:t>
            </a:r>
            <a:r>
              <a:rPr lang="en-ID" sz="2400" dirty="0"/>
              <a:t> </a:t>
            </a:r>
            <a:r>
              <a:rPr lang="en-ID" sz="2400" dirty="0" err="1"/>
              <a:t>memengaruhi</a:t>
            </a:r>
            <a:r>
              <a:rPr lang="en-ID" sz="2400" dirty="0"/>
              <a:t> </a:t>
            </a:r>
            <a:r>
              <a:rPr lang="en-ID" sz="2400" dirty="0" err="1"/>
              <a:t>kinerja</a:t>
            </a:r>
            <a:r>
              <a:rPr lang="en-ID" sz="2400" dirty="0"/>
              <a:t>, </a:t>
            </a:r>
            <a:r>
              <a:rPr lang="en-ID" sz="2400" dirty="0" err="1"/>
              <a:t>desain</a:t>
            </a:r>
            <a:r>
              <a:rPr lang="en-ID" sz="2400" dirty="0"/>
              <a:t>, </a:t>
            </a:r>
            <a:r>
              <a:rPr lang="en-ID" sz="2400" dirty="0" err="1"/>
              <a:t>atau</a:t>
            </a:r>
            <a:r>
              <a:rPr lang="en-ID" sz="2400" dirty="0"/>
              <a:t> </a:t>
            </a:r>
            <a:r>
              <a:rPr lang="en-ID" sz="2400" dirty="0" err="1"/>
              <a:t>pengalaman</a:t>
            </a:r>
            <a:r>
              <a:rPr lang="en-ID" sz="2400" dirty="0"/>
              <a:t> </a:t>
            </a:r>
            <a:r>
              <a:rPr lang="en-ID" sz="2400" dirty="0" err="1"/>
              <a:t>pengguna</a:t>
            </a:r>
            <a:r>
              <a:rPr lang="en-ID" sz="2400" dirty="0"/>
              <a:t>.</a:t>
            </a:r>
          </a:p>
        </p:txBody>
      </p:sp>
    </p:spTree>
    <p:extLst>
      <p:ext uri="{BB962C8B-B14F-4D97-AF65-F5344CB8AC3E}">
        <p14:creationId xmlns:p14="http://schemas.microsoft.com/office/powerpoint/2010/main" val="401980679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F8D5C46-63E5-40C5-A208-4B2189FA1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4A42B4ED-376E-46C3-8BB2-EAFC660D1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94E0795D-42C3-4DFD-AEB0-286A1CF14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A2ACED1B-99D0-4C14-B63B-963889DCD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5C5D324F-33A3-4C66-BFE5-1742CA4E5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EC572FC8-A465-4BA3-BA4D-2EC538C04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66CC2B15-8E3B-4CFF-99E4-5B4E4D8CF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155860D-83F1-4BBF-AF3F-DE75B76A3CEC}"/>
              </a:ext>
            </a:extLst>
          </p:cNvPr>
          <p:cNvSpPr>
            <a:spLocks noGrp="1"/>
          </p:cNvSpPr>
          <p:nvPr>
            <p:ph type="title"/>
          </p:nvPr>
        </p:nvSpPr>
        <p:spPr>
          <a:xfrm>
            <a:off x="1484312" y="685800"/>
            <a:ext cx="4278928" cy="1752599"/>
          </a:xfrm>
        </p:spPr>
        <p:txBody>
          <a:bodyPr>
            <a:normAutofit/>
          </a:bodyPr>
          <a:lstStyle/>
          <a:p>
            <a:r>
              <a:rPr lang="en-ID" dirty="0" err="1"/>
              <a:t>Konsep</a:t>
            </a:r>
            <a:r>
              <a:rPr lang="en-ID" dirty="0"/>
              <a:t> </a:t>
            </a:r>
            <a:r>
              <a:rPr lang="en-ID" dirty="0" err="1"/>
              <a:t>Pohon</a:t>
            </a:r>
            <a:r>
              <a:rPr lang="en-ID" dirty="0"/>
              <a:t> Widget</a:t>
            </a:r>
          </a:p>
        </p:txBody>
      </p:sp>
      <p:sp>
        <p:nvSpPr>
          <p:cNvPr id="3" name="Content Placeholder 2">
            <a:extLst>
              <a:ext uri="{FF2B5EF4-FFF2-40B4-BE49-F238E27FC236}">
                <a16:creationId xmlns:a16="http://schemas.microsoft.com/office/drawing/2014/main" id="{20851674-E8B9-4CD6-A8F6-9766098611DB}"/>
              </a:ext>
            </a:extLst>
          </p:cNvPr>
          <p:cNvSpPr>
            <a:spLocks noGrp="1"/>
          </p:cNvSpPr>
          <p:nvPr>
            <p:ph idx="1"/>
          </p:nvPr>
        </p:nvSpPr>
        <p:spPr>
          <a:xfrm>
            <a:off x="1484310" y="2666999"/>
            <a:ext cx="4278929" cy="3124201"/>
          </a:xfrm>
        </p:spPr>
        <p:txBody>
          <a:bodyPr>
            <a:normAutofit/>
          </a:bodyPr>
          <a:lstStyle/>
          <a:p>
            <a:pPr algn="just"/>
            <a:r>
              <a:rPr lang="en-ID" dirty="0" err="1"/>
              <a:t>Ini</a:t>
            </a:r>
            <a:r>
              <a:rPr lang="en-ID" dirty="0"/>
              <a:t> </a:t>
            </a:r>
            <a:r>
              <a:rPr lang="en-ID" dirty="0" err="1"/>
              <a:t>adalah</a:t>
            </a:r>
            <a:r>
              <a:rPr lang="en-ID" dirty="0"/>
              <a:t> </a:t>
            </a:r>
            <a:r>
              <a:rPr lang="en-ID" dirty="0" err="1"/>
              <a:t>konsep</a:t>
            </a:r>
            <a:r>
              <a:rPr lang="en-ID" dirty="0"/>
              <a:t> </a:t>
            </a:r>
            <a:r>
              <a:rPr lang="en-ID" dirty="0" err="1"/>
              <a:t>penting</a:t>
            </a:r>
            <a:r>
              <a:rPr lang="en-ID" dirty="0"/>
              <a:t> </a:t>
            </a:r>
            <a:r>
              <a:rPr lang="en-ID" dirty="0" err="1"/>
              <a:t>lainnya</a:t>
            </a:r>
            <a:r>
              <a:rPr lang="en-ID" dirty="0"/>
              <a:t> </a:t>
            </a:r>
            <a:r>
              <a:rPr lang="en-ID" dirty="0" err="1"/>
              <a:t>dalam</a:t>
            </a:r>
            <a:r>
              <a:rPr lang="en-ID" dirty="0"/>
              <a:t> tata </a:t>
            </a:r>
            <a:r>
              <a:rPr lang="en-ID" dirty="0" err="1"/>
              <a:t>letak</a:t>
            </a:r>
            <a:r>
              <a:rPr lang="en-ID" dirty="0"/>
              <a:t> Flutter. Di </a:t>
            </a:r>
            <a:r>
              <a:rPr lang="en-ID" dirty="0" err="1"/>
              <a:t>situlah</a:t>
            </a:r>
            <a:r>
              <a:rPr lang="en-ID" dirty="0"/>
              <a:t> widget </a:t>
            </a:r>
            <a:r>
              <a:rPr lang="en-ID" dirty="0" err="1"/>
              <a:t>menjadi</a:t>
            </a:r>
            <a:r>
              <a:rPr lang="en-ID" dirty="0"/>
              <a:t> </a:t>
            </a:r>
            <a:r>
              <a:rPr lang="en-ID" dirty="0" err="1"/>
              <a:t>hidup</a:t>
            </a:r>
            <a:r>
              <a:rPr lang="en-ID" dirty="0"/>
              <a:t>. </a:t>
            </a:r>
            <a:r>
              <a:rPr lang="en-ID" dirty="0" err="1"/>
              <a:t>Pohon</a:t>
            </a:r>
            <a:r>
              <a:rPr lang="en-ID" dirty="0"/>
              <a:t> widget </a:t>
            </a:r>
            <a:r>
              <a:rPr lang="en-ID" dirty="0" err="1"/>
              <a:t>adalah</a:t>
            </a:r>
            <a:r>
              <a:rPr lang="en-ID" dirty="0"/>
              <a:t> </a:t>
            </a:r>
            <a:r>
              <a:rPr lang="en-ID" dirty="0" err="1"/>
              <a:t>representasi</a:t>
            </a:r>
            <a:r>
              <a:rPr lang="en-ID" dirty="0"/>
              <a:t> </a:t>
            </a:r>
            <a:r>
              <a:rPr lang="en-ID" dirty="0" err="1"/>
              <a:t>logis</a:t>
            </a:r>
            <a:r>
              <a:rPr lang="en-ID" dirty="0"/>
              <a:t> </a:t>
            </a:r>
            <a:r>
              <a:rPr lang="en-ID" dirty="0" err="1"/>
              <a:t>dari</a:t>
            </a:r>
            <a:r>
              <a:rPr lang="en-ID" dirty="0"/>
              <a:t> </a:t>
            </a:r>
            <a:r>
              <a:rPr lang="en-ID" dirty="0" err="1"/>
              <a:t>semua</a:t>
            </a:r>
            <a:r>
              <a:rPr lang="en-ID" dirty="0"/>
              <a:t> widget UI. </a:t>
            </a:r>
            <a:r>
              <a:rPr lang="en-ID" dirty="0" err="1"/>
              <a:t>Itu</a:t>
            </a:r>
            <a:r>
              <a:rPr lang="en-ID" dirty="0"/>
              <a:t> </a:t>
            </a:r>
            <a:r>
              <a:rPr lang="en-ID" dirty="0" err="1"/>
              <a:t>dihitung</a:t>
            </a:r>
            <a:r>
              <a:rPr lang="en-ID" dirty="0"/>
              <a:t> </a:t>
            </a:r>
            <a:r>
              <a:rPr lang="en-ID" dirty="0" err="1"/>
              <a:t>selama</a:t>
            </a:r>
            <a:r>
              <a:rPr lang="en-ID" dirty="0"/>
              <a:t> tata </a:t>
            </a:r>
            <a:r>
              <a:rPr lang="en-ID" dirty="0" err="1"/>
              <a:t>letak</a:t>
            </a:r>
            <a:endParaRPr lang="en-ID" dirty="0"/>
          </a:p>
        </p:txBody>
      </p:sp>
      <p:sp>
        <p:nvSpPr>
          <p:cNvPr id="18" name="Rounded Rectangle 16">
            <a:extLst>
              <a:ext uri="{FF2B5EF4-FFF2-40B4-BE49-F238E27FC236}">
                <a16:creationId xmlns:a16="http://schemas.microsoft.com/office/drawing/2014/main" id="{63A60C88-7443-4827-9241-5019758CB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55EF3968-2E02-4FDC-BA73-173AB4C36805}"/>
              </a:ext>
            </a:extLst>
          </p:cNvPr>
          <p:cNvPicPr>
            <a:picLocks noChangeAspect="1"/>
          </p:cNvPicPr>
          <p:nvPr/>
        </p:nvPicPr>
        <p:blipFill>
          <a:blip r:embed="rId3"/>
          <a:stretch>
            <a:fillRect/>
          </a:stretch>
        </p:blipFill>
        <p:spPr>
          <a:xfrm>
            <a:off x="6434407" y="1085018"/>
            <a:ext cx="4744154" cy="4400202"/>
          </a:xfrm>
          <a:prstGeom prst="rect">
            <a:avLst/>
          </a:prstGeom>
        </p:spPr>
      </p:pic>
    </p:spTree>
    <p:extLst>
      <p:ext uri="{BB962C8B-B14F-4D97-AF65-F5344CB8AC3E}">
        <p14:creationId xmlns:p14="http://schemas.microsoft.com/office/powerpoint/2010/main" val="2328500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52A4D-E4A7-4721-9C69-5428728ED430}"/>
              </a:ext>
            </a:extLst>
          </p:cNvPr>
          <p:cNvSpPr>
            <a:spLocks noGrp="1"/>
          </p:cNvSpPr>
          <p:nvPr>
            <p:ph type="title"/>
          </p:nvPr>
        </p:nvSpPr>
        <p:spPr/>
        <p:txBody>
          <a:bodyPr/>
          <a:lstStyle/>
          <a:p>
            <a:r>
              <a:rPr lang="en-ID" dirty="0" err="1"/>
              <a:t>Lanjutan</a:t>
            </a:r>
            <a:endParaRPr lang="en-ID" dirty="0"/>
          </a:p>
        </p:txBody>
      </p:sp>
      <p:sp>
        <p:nvSpPr>
          <p:cNvPr id="3" name="Content Placeholder 2">
            <a:extLst>
              <a:ext uri="{FF2B5EF4-FFF2-40B4-BE49-F238E27FC236}">
                <a16:creationId xmlns:a16="http://schemas.microsoft.com/office/drawing/2014/main" id="{AB6D0225-35C9-4401-BCB7-1911A4973796}"/>
              </a:ext>
            </a:extLst>
          </p:cNvPr>
          <p:cNvSpPr>
            <a:spLocks noGrp="1"/>
          </p:cNvSpPr>
          <p:nvPr>
            <p:ph idx="1"/>
          </p:nvPr>
        </p:nvSpPr>
        <p:spPr/>
        <p:txBody>
          <a:bodyPr>
            <a:normAutofit/>
          </a:bodyPr>
          <a:lstStyle/>
          <a:p>
            <a:pPr algn="just"/>
            <a:r>
              <a:rPr lang="en-ID" sz="2800" dirty="0"/>
              <a:t>Widget </a:t>
            </a:r>
            <a:r>
              <a:rPr lang="en-ID" sz="2800" dirty="0" err="1"/>
              <a:t>direpresentasikan</a:t>
            </a:r>
            <a:r>
              <a:rPr lang="en-ID" sz="2800" dirty="0"/>
              <a:t> di </a:t>
            </a:r>
            <a:r>
              <a:rPr lang="en-ID" sz="2800" dirty="0" err="1"/>
              <a:t>pohon</a:t>
            </a:r>
            <a:r>
              <a:rPr lang="en-ID" sz="2800" dirty="0"/>
              <a:t> </a:t>
            </a:r>
            <a:r>
              <a:rPr lang="en-ID" sz="2800" dirty="0" err="1"/>
              <a:t>sebagai</a:t>
            </a:r>
            <a:r>
              <a:rPr lang="en-ID" sz="2800" dirty="0"/>
              <a:t> node. </a:t>
            </a:r>
            <a:r>
              <a:rPr lang="en-ID" sz="2800" dirty="0" err="1"/>
              <a:t>Ini</a:t>
            </a:r>
            <a:r>
              <a:rPr lang="en-ID" sz="2800" dirty="0"/>
              <a:t> </a:t>
            </a:r>
            <a:r>
              <a:rPr lang="en-ID" sz="2800" dirty="0" err="1"/>
              <a:t>mungkin</a:t>
            </a:r>
            <a:r>
              <a:rPr lang="en-ID" sz="2800" dirty="0"/>
              <a:t> </a:t>
            </a:r>
            <a:r>
              <a:rPr lang="en-ID" sz="2800" dirty="0" err="1"/>
              <a:t>memiliki</a:t>
            </a:r>
            <a:r>
              <a:rPr lang="en-ID" sz="2800" dirty="0"/>
              <a:t> status yang </a:t>
            </a:r>
            <a:r>
              <a:rPr lang="en-ID" sz="2800" dirty="0" err="1"/>
              <a:t>terkait</a:t>
            </a:r>
            <a:r>
              <a:rPr lang="en-ID" sz="2800" dirty="0"/>
              <a:t> </a:t>
            </a:r>
            <a:r>
              <a:rPr lang="en-ID" sz="2800" dirty="0" err="1"/>
              <a:t>dengannya</a:t>
            </a:r>
            <a:r>
              <a:rPr lang="en-ID" sz="2800" dirty="0"/>
              <a:t>; </a:t>
            </a:r>
            <a:r>
              <a:rPr lang="en-ID" sz="2800" dirty="0" err="1"/>
              <a:t>setiap</a:t>
            </a:r>
            <a:r>
              <a:rPr lang="en-ID" sz="2800" dirty="0"/>
              <a:t> </a:t>
            </a:r>
            <a:r>
              <a:rPr lang="en-ID" sz="2800" dirty="0" err="1"/>
              <a:t>perubahan</a:t>
            </a:r>
            <a:r>
              <a:rPr lang="en-ID" sz="2800" dirty="0"/>
              <a:t> pada </a:t>
            </a:r>
            <a:r>
              <a:rPr lang="en-ID" sz="2800" dirty="0" err="1"/>
              <a:t>statusnya</a:t>
            </a:r>
            <a:r>
              <a:rPr lang="en-ID" sz="2800" dirty="0"/>
              <a:t> </a:t>
            </a:r>
            <a:r>
              <a:rPr lang="en-ID" sz="2800" dirty="0" err="1"/>
              <a:t>menghasilkan</a:t>
            </a:r>
            <a:r>
              <a:rPr lang="en-ID" sz="2800" dirty="0"/>
              <a:t> </a:t>
            </a:r>
            <a:r>
              <a:rPr lang="en-ID" sz="2800" dirty="0" err="1"/>
              <a:t>pembangunan</a:t>
            </a:r>
            <a:r>
              <a:rPr lang="en-ID" sz="2800" dirty="0"/>
              <a:t> </a:t>
            </a:r>
            <a:r>
              <a:rPr lang="en-ID" sz="2800" dirty="0" err="1"/>
              <a:t>kembali</a:t>
            </a:r>
            <a:r>
              <a:rPr lang="en-ID" sz="2800" dirty="0"/>
              <a:t> widget dan </a:t>
            </a:r>
            <a:r>
              <a:rPr lang="en-ID" sz="2800" dirty="0" err="1"/>
              <a:t>anak</a:t>
            </a:r>
            <a:r>
              <a:rPr lang="en-ID" sz="2800" dirty="0"/>
              <a:t> yang </a:t>
            </a:r>
            <a:r>
              <a:rPr lang="en-ID" sz="2800" dirty="0" err="1"/>
              <a:t>terlibat</a:t>
            </a:r>
            <a:r>
              <a:rPr lang="en-ID" sz="2800" dirty="0"/>
              <a:t>.</a:t>
            </a:r>
          </a:p>
        </p:txBody>
      </p:sp>
    </p:spTree>
    <p:extLst>
      <p:ext uri="{BB962C8B-B14F-4D97-AF65-F5344CB8AC3E}">
        <p14:creationId xmlns:p14="http://schemas.microsoft.com/office/powerpoint/2010/main" val="468648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CFF1B-4288-4BCE-AE6A-F5D1FC15BC30}"/>
              </a:ext>
            </a:extLst>
          </p:cNvPr>
          <p:cNvSpPr>
            <a:spLocks noGrp="1"/>
          </p:cNvSpPr>
          <p:nvPr>
            <p:ph type="title"/>
          </p:nvPr>
        </p:nvSpPr>
        <p:spPr/>
        <p:txBody>
          <a:bodyPr/>
          <a:lstStyle/>
          <a:p>
            <a:r>
              <a:rPr lang="en-ID" dirty="0"/>
              <a:t>Rendering</a:t>
            </a:r>
          </a:p>
        </p:txBody>
      </p:sp>
      <p:sp>
        <p:nvSpPr>
          <p:cNvPr id="3" name="Content Placeholder 2">
            <a:extLst>
              <a:ext uri="{FF2B5EF4-FFF2-40B4-BE49-F238E27FC236}">
                <a16:creationId xmlns:a16="http://schemas.microsoft.com/office/drawing/2014/main" id="{59B8A85A-F4B2-404D-A69A-8607628C5855}"/>
              </a:ext>
            </a:extLst>
          </p:cNvPr>
          <p:cNvSpPr>
            <a:spLocks noGrp="1"/>
          </p:cNvSpPr>
          <p:nvPr>
            <p:ph idx="1"/>
          </p:nvPr>
        </p:nvSpPr>
        <p:spPr/>
        <p:txBody>
          <a:bodyPr/>
          <a:lstStyle/>
          <a:p>
            <a:pPr algn="just"/>
            <a:r>
              <a:rPr lang="en-ID" dirty="0"/>
              <a:t>Salah </a:t>
            </a:r>
            <a:r>
              <a:rPr lang="en-ID" dirty="0" err="1"/>
              <a:t>satu</a:t>
            </a:r>
            <a:r>
              <a:rPr lang="en-ID" dirty="0"/>
              <a:t> </a:t>
            </a:r>
            <a:r>
              <a:rPr lang="en-ID" dirty="0" err="1"/>
              <a:t>aspek</a:t>
            </a:r>
            <a:r>
              <a:rPr lang="en-ID" dirty="0"/>
              <a:t> </a:t>
            </a:r>
            <a:r>
              <a:rPr lang="en-ID" dirty="0" err="1"/>
              <a:t>utama</a:t>
            </a:r>
            <a:r>
              <a:rPr lang="en-ID" dirty="0"/>
              <a:t> yang </a:t>
            </a:r>
            <a:r>
              <a:rPr lang="en-ID" dirty="0" err="1"/>
              <a:t>membuat</a:t>
            </a:r>
            <a:r>
              <a:rPr lang="en-ID" dirty="0"/>
              <a:t> Flutter </a:t>
            </a:r>
            <a:r>
              <a:rPr lang="en-ID" dirty="0" err="1"/>
              <a:t>unik</a:t>
            </a:r>
            <a:r>
              <a:rPr lang="en-ID" dirty="0"/>
              <a:t> </a:t>
            </a:r>
            <a:r>
              <a:rPr lang="en-ID" dirty="0" err="1"/>
              <a:t>adalah</a:t>
            </a:r>
            <a:r>
              <a:rPr lang="en-ID" dirty="0"/>
              <a:t> </a:t>
            </a:r>
            <a:r>
              <a:rPr lang="en-ID" dirty="0" err="1"/>
              <a:t>caranya</a:t>
            </a:r>
            <a:r>
              <a:rPr lang="en-ID" dirty="0"/>
              <a:t> </a:t>
            </a:r>
            <a:r>
              <a:rPr lang="en-ID" dirty="0" err="1"/>
              <a:t>menggambar</a:t>
            </a:r>
            <a:r>
              <a:rPr lang="en-ID" dirty="0"/>
              <a:t> </a:t>
            </a:r>
            <a:r>
              <a:rPr lang="en-ID" dirty="0" err="1"/>
              <a:t>komponen</a:t>
            </a:r>
            <a:r>
              <a:rPr lang="en-ID" dirty="0"/>
              <a:t> visual </a:t>
            </a:r>
            <a:r>
              <a:rPr lang="en-ID" dirty="0" err="1"/>
              <a:t>ke</a:t>
            </a:r>
            <a:r>
              <a:rPr lang="en-ID" dirty="0"/>
              <a:t> </a:t>
            </a:r>
            <a:r>
              <a:rPr lang="en-ID" dirty="0" err="1"/>
              <a:t>layar</a:t>
            </a:r>
            <a:r>
              <a:rPr lang="en-ID" dirty="0"/>
              <a:t>. </a:t>
            </a:r>
            <a:r>
              <a:rPr lang="en-ID" dirty="0" err="1"/>
              <a:t>Perbedaan</a:t>
            </a:r>
            <a:r>
              <a:rPr lang="en-ID" dirty="0"/>
              <a:t> </a:t>
            </a:r>
            <a:r>
              <a:rPr lang="en-ID" dirty="0" err="1"/>
              <a:t>besarnya</a:t>
            </a:r>
            <a:r>
              <a:rPr lang="en-ID" dirty="0"/>
              <a:t> </a:t>
            </a:r>
            <a:r>
              <a:rPr lang="en-ID" dirty="0" err="1"/>
              <a:t>adalah</a:t>
            </a:r>
            <a:r>
              <a:rPr lang="en-ID" dirty="0"/>
              <a:t> </a:t>
            </a:r>
            <a:r>
              <a:rPr lang="en-ID" dirty="0" err="1"/>
              <a:t>bagaimana</a:t>
            </a:r>
            <a:r>
              <a:rPr lang="en-ID" dirty="0"/>
              <a:t> </a:t>
            </a:r>
            <a:r>
              <a:rPr lang="en-ID" dirty="0" err="1"/>
              <a:t>aplikasi</a:t>
            </a:r>
            <a:r>
              <a:rPr lang="en-ID" dirty="0"/>
              <a:t> </a:t>
            </a:r>
            <a:r>
              <a:rPr lang="en-ID" dirty="0" err="1"/>
              <a:t>berkomunikasi</a:t>
            </a:r>
            <a:r>
              <a:rPr lang="en-ID" dirty="0"/>
              <a:t> </a:t>
            </a:r>
            <a:r>
              <a:rPr lang="en-ID" dirty="0" err="1"/>
              <a:t>dengan</a:t>
            </a:r>
            <a:r>
              <a:rPr lang="en-ID" dirty="0"/>
              <a:t> SDK platform, </a:t>
            </a:r>
            <a:r>
              <a:rPr lang="en-ID" dirty="0" err="1"/>
              <a:t>apa</a:t>
            </a:r>
            <a:r>
              <a:rPr lang="en-ID" dirty="0"/>
              <a:t> yang </a:t>
            </a:r>
            <a:r>
              <a:rPr lang="en-ID" dirty="0" err="1"/>
              <a:t>diminta</a:t>
            </a:r>
            <a:r>
              <a:rPr lang="en-ID" dirty="0"/>
              <a:t> SDK </a:t>
            </a:r>
            <a:r>
              <a:rPr lang="en-ID" dirty="0" err="1"/>
              <a:t>untuk</a:t>
            </a:r>
            <a:r>
              <a:rPr lang="en-ID" dirty="0"/>
              <a:t> </a:t>
            </a:r>
            <a:r>
              <a:rPr lang="en-ID" dirty="0" err="1"/>
              <a:t>dilakukan</a:t>
            </a:r>
            <a:r>
              <a:rPr lang="en-ID" dirty="0"/>
              <a:t>, dan </a:t>
            </a:r>
            <a:r>
              <a:rPr lang="en-ID" dirty="0" err="1"/>
              <a:t>apa</a:t>
            </a:r>
            <a:r>
              <a:rPr lang="en-ID" dirty="0"/>
              <a:t> yang </a:t>
            </a:r>
            <a:r>
              <a:rPr lang="en-ID" dirty="0" err="1"/>
              <a:t>dilakukannya</a:t>
            </a:r>
            <a:r>
              <a:rPr lang="en-ID" dirty="0"/>
              <a:t> </a:t>
            </a:r>
            <a:r>
              <a:rPr lang="en-ID" dirty="0" err="1"/>
              <a:t>dengan</a:t>
            </a:r>
            <a:r>
              <a:rPr lang="en-ID" dirty="0"/>
              <a:t> </a:t>
            </a:r>
            <a:r>
              <a:rPr lang="en-ID" dirty="0" err="1"/>
              <a:t>sendirinya</a:t>
            </a:r>
            <a:r>
              <a:rPr lang="en-ID" dirty="0"/>
              <a:t>:</a:t>
            </a:r>
          </a:p>
        </p:txBody>
      </p:sp>
    </p:spTree>
    <p:extLst>
      <p:ext uri="{BB962C8B-B14F-4D97-AF65-F5344CB8AC3E}">
        <p14:creationId xmlns:p14="http://schemas.microsoft.com/office/powerpoint/2010/main" val="1565105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8D5C46-63E5-40C5-A208-4B2189FA1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a:extLst>
                <a:ext uri="{FF2B5EF4-FFF2-40B4-BE49-F238E27FC236}">
                  <a16:creationId xmlns:a16="http://schemas.microsoft.com/office/drawing/2014/main" id="{4A42B4ED-376E-46C3-8BB2-EAFC660D1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94E0795D-42C3-4DFD-AEB0-286A1CF14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A2ACED1B-99D0-4C14-B63B-963889DCD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5C5D324F-33A3-4C66-BFE5-1742CA4E5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EC572FC8-A465-4BA3-BA4D-2EC538C04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66CC2B15-8E3B-4CFF-99E4-5B4E4D8CF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32FB69CA-4175-4ABC-AD8F-CEA0853E5F5A}"/>
              </a:ext>
            </a:extLst>
          </p:cNvPr>
          <p:cNvSpPr>
            <a:spLocks noGrp="1"/>
          </p:cNvSpPr>
          <p:nvPr>
            <p:ph type="title"/>
          </p:nvPr>
        </p:nvSpPr>
        <p:spPr>
          <a:xfrm>
            <a:off x="1484312" y="685800"/>
            <a:ext cx="4278928" cy="1752599"/>
          </a:xfrm>
        </p:spPr>
        <p:txBody>
          <a:bodyPr>
            <a:normAutofit/>
          </a:bodyPr>
          <a:lstStyle/>
          <a:p>
            <a:r>
              <a:rPr lang="en-ID" dirty="0"/>
              <a:t>Web-based Rendering</a:t>
            </a:r>
          </a:p>
        </p:txBody>
      </p:sp>
      <p:sp>
        <p:nvSpPr>
          <p:cNvPr id="9" name="Content Placeholder 8">
            <a:extLst>
              <a:ext uri="{FF2B5EF4-FFF2-40B4-BE49-F238E27FC236}">
                <a16:creationId xmlns:a16="http://schemas.microsoft.com/office/drawing/2014/main" id="{7AE1D972-FBEA-48D6-9D09-DDEDBD310215}"/>
              </a:ext>
            </a:extLst>
          </p:cNvPr>
          <p:cNvSpPr>
            <a:spLocks noGrp="1"/>
          </p:cNvSpPr>
          <p:nvPr>
            <p:ph idx="1"/>
          </p:nvPr>
        </p:nvSpPr>
        <p:spPr>
          <a:xfrm>
            <a:off x="1484310" y="2666999"/>
            <a:ext cx="4278929" cy="3124201"/>
          </a:xfrm>
        </p:spPr>
        <p:txBody>
          <a:bodyPr>
            <a:normAutofit/>
          </a:bodyPr>
          <a:lstStyle/>
          <a:p>
            <a:pPr algn="just"/>
            <a:r>
              <a:rPr lang="en-US" dirty="0" err="1"/>
              <a:t>Aplikasi</a:t>
            </a:r>
            <a:r>
              <a:rPr lang="en-US" dirty="0"/>
              <a:t> </a:t>
            </a:r>
            <a:r>
              <a:rPr lang="en-US" dirty="0" err="1"/>
              <a:t>tidak</a:t>
            </a:r>
            <a:r>
              <a:rPr lang="en-US" dirty="0"/>
              <a:t> </a:t>
            </a:r>
            <a:r>
              <a:rPr lang="en-US" dirty="0" err="1"/>
              <a:t>mengetahui</a:t>
            </a:r>
            <a:r>
              <a:rPr lang="en-US" dirty="0"/>
              <a:t> </a:t>
            </a:r>
            <a:r>
              <a:rPr lang="en-US" dirty="0" err="1"/>
              <a:t>bagaimana</a:t>
            </a:r>
            <a:r>
              <a:rPr lang="en-US" dirty="0"/>
              <a:t> rendering </a:t>
            </a:r>
            <a:r>
              <a:rPr lang="en-US" dirty="0" err="1"/>
              <a:t>dilakukan</a:t>
            </a:r>
            <a:r>
              <a:rPr lang="en-US" dirty="0"/>
              <a:t> oleh platform; </a:t>
            </a:r>
            <a:r>
              <a:rPr lang="en-US" dirty="0" err="1"/>
              <a:t>satu-satunya</a:t>
            </a:r>
            <a:r>
              <a:rPr lang="en-US" dirty="0"/>
              <a:t> </a:t>
            </a:r>
            <a:r>
              <a:rPr lang="en-US" dirty="0" err="1"/>
              <a:t>hal</a:t>
            </a:r>
            <a:r>
              <a:rPr lang="en-US" dirty="0"/>
              <a:t> yang </a:t>
            </a:r>
            <a:r>
              <a:rPr lang="en-US" dirty="0" err="1"/>
              <a:t>dibutuhkan</a:t>
            </a:r>
            <a:r>
              <a:rPr lang="en-US" dirty="0"/>
              <a:t> </a:t>
            </a:r>
            <a:r>
              <a:rPr lang="en-US" dirty="0" err="1"/>
              <a:t>adalah</a:t>
            </a:r>
            <a:r>
              <a:rPr lang="en-US" dirty="0"/>
              <a:t> widget </a:t>
            </a:r>
            <a:r>
              <a:rPr lang="en-US" dirty="0" err="1"/>
              <a:t>webview</a:t>
            </a:r>
            <a:r>
              <a:rPr lang="en-US" dirty="0"/>
              <a:t> yang </a:t>
            </a:r>
            <a:r>
              <a:rPr lang="en-US" dirty="0" err="1"/>
              <a:t>akan</a:t>
            </a:r>
            <a:r>
              <a:rPr lang="en-US" dirty="0"/>
              <a:t> </a:t>
            </a:r>
            <a:r>
              <a:rPr lang="en-US" dirty="0" err="1"/>
              <a:t>membuat</a:t>
            </a:r>
            <a:r>
              <a:rPr lang="en-US" dirty="0"/>
              <a:t> </a:t>
            </a:r>
            <a:r>
              <a:rPr lang="en-US" dirty="0" err="1"/>
              <a:t>kode</a:t>
            </a:r>
            <a:r>
              <a:rPr lang="en-US" dirty="0"/>
              <a:t> HTML dan CSS.</a:t>
            </a:r>
          </a:p>
        </p:txBody>
      </p:sp>
      <p:sp>
        <p:nvSpPr>
          <p:cNvPr id="20" name="Rounded Rectangle 16">
            <a:extLst>
              <a:ext uri="{FF2B5EF4-FFF2-40B4-BE49-F238E27FC236}">
                <a16:creationId xmlns:a16="http://schemas.microsoft.com/office/drawing/2014/main" id="{63A60C88-7443-4827-9241-5019758CB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B2BDF2B5-50BE-4D34-A570-3E4DE36D4A84}"/>
              </a:ext>
            </a:extLst>
          </p:cNvPr>
          <p:cNvPicPr>
            <a:picLocks noChangeAspect="1"/>
          </p:cNvPicPr>
          <p:nvPr/>
        </p:nvPicPr>
        <p:blipFill>
          <a:blip r:embed="rId3"/>
          <a:stretch>
            <a:fillRect/>
          </a:stretch>
        </p:blipFill>
        <p:spPr>
          <a:xfrm>
            <a:off x="6462820" y="1011765"/>
            <a:ext cx="4687327" cy="4546708"/>
          </a:xfrm>
          <a:prstGeom prst="rect">
            <a:avLst/>
          </a:prstGeom>
        </p:spPr>
      </p:pic>
    </p:spTree>
    <p:extLst>
      <p:ext uri="{BB962C8B-B14F-4D97-AF65-F5344CB8AC3E}">
        <p14:creationId xmlns:p14="http://schemas.microsoft.com/office/powerpoint/2010/main" val="882915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8D5C46-63E5-40C5-A208-4B2189FA1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a:extLst>
                <a:ext uri="{FF2B5EF4-FFF2-40B4-BE49-F238E27FC236}">
                  <a16:creationId xmlns:a16="http://schemas.microsoft.com/office/drawing/2014/main" id="{4A42B4ED-376E-46C3-8BB2-EAFC660D1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94E0795D-42C3-4DFD-AEB0-286A1CF14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A2ACED1B-99D0-4C14-B63B-963889DCD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5C5D324F-33A3-4C66-BFE5-1742CA4E5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EC572FC8-A465-4BA3-BA4D-2EC538C04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66CC2B15-8E3B-4CFF-99E4-5B4E4D8CF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492968F-8159-4EB0-8668-704A8684ACD0}"/>
              </a:ext>
            </a:extLst>
          </p:cNvPr>
          <p:cNvSpPr>
            <a:spLocks noGrp="1"/>
          </p:cNvSpPr>
          <p:nvPr>
            <p:ph type="title"/>
          </p:nvPr>
        </p:nvSpPr>
        <p:spPr>
          <a:xfrm>
            <a:off x="1484312" y="685800"/>
            <a:ext cx="4278928" cy="1752599"/>
          </a:xfrm>
        </p:spPr>
        <p:txBody>
          <a:bodyPr>
            <a:normAutofit/>
          </a:bodyPr>
          <a:lstStyle/>
          <a:p>
            <a:r>
              <a:rPr lang="en-ID" dirty="0"/>
              <a:t>Framework and OEM widgets</a:t>
            </a:r>
          </a:p>
        </p:txBody>
      </p:sp>
      <p:sp>
        <p:nvSpPr>
          <p:cNvPr id="9" name="Content Placeholder 8">
            <a:extLst>
              <a:ext uri="{FF2B5EF4-FFF2-40B4-BE49-F238E27FC236}">
                <a16:creationId xmlns:a16="http://schemas.microsoft.com/office/drawing/2014/main" id="{DFECC422-D6AA-465E-B36F-10BFCCA68621}"/>
              </a:ext>
            </a:extLst>
          </p:cNvPr>
          <p:cNvSpPr>
            <a:spLocks noGrp="1"/>
          </p:cNvSpPr>
          <p:nvPr>
            <p:ph idx="1"/>
          </p:nvPr>
        </p:nvSpPr>
        <p:spPr>
          <a:xfrm>
            <a:off x="1484310" y="2666999"/>
            <a:ext cx="4278929" cy="3124201"/>
          </a:xfrm>
        </p:spPr>
        <p:txBody>
          <a:bodyPr>
            <a:normAutofit/>
          </a:bodyPr>
          <a:lstStyle/>
          <a:p>
            <a:r>
              <a:rPr lang="en-US" dirty="0" err="1"/>
              <a:t>Dalam</a:t>
            </a:r>
            <a:r>
              <a:rPr lang="en-US" dirty="0"/>
              <a:t> mode rendering </a:t>
            </a:r>
            <a:r>
              <a:rPr lang="en-US" dirty="0" err="1"/>
              <a:t>ini</a:t>
            </a:r>
            <a:r>
              <a:rPr lang="en-US" dirty="0"/>
              <a:t>, </a:t>
            </a:r>
            <a:r>
              <a:rPr lang="en-US" dirty="0" err="1"/>
              <a:t>pekerjaan</a:t>
            </a:r>
            <a:r>
              <a:rPr lang="en-US" dirty="0"/>
              <a:t> </a:t>
            </a:r>
            <a:r>
              <a:rPr lang="en-US" dirty="0" err="1"/>
              <a:t>dilakukan</a:t>
            </a:r>
            <a:r>
              <a:rPr lang="en-US" dirty="0"/>
              <a:t> oleh SDK </a:t>
            </a:r>
            <a:r>
              <a:rPr lang="en-US" dirty="0" err="1"/>
              <a:t>seperti</a:t>
            </a:r>
            <a:r>
              <a:rPr lang="en-US" dirty="0"/>
              <a:t> </a:t>
            </a:r>
            <a:r>
              <a:rPr lang="en-US" dirty="0" err="1"/>
              <a:t>aplikasi</a:t>
            </a:r>
            <a:r>
              <a:rPr lang="en-US" dirty="0"/>
              <a:t> </a:t>
            </a:r>
            <a:r>
              <a:rPr lang="en-US" dirty="0" err="1"/>
              <a:t>asli</a:t>
            </a:r>
            <a:r>
              <a:rPr lang="en-US" dirty="0"/>
              <a:t> </a:t>
            </a:r>
            <a:r>
              <a:rPr lang="en-US" dirty="0" err="1"/>
              <a:t>biasa</a:t>
            </a:r>
            <a:r>
              <a:rPr lang="en-US" dirty="0"/>
              <a:t>, </a:t>
            </a:r>
            <a:r>
              <a:rPr lang="en-US" dirty="0" err="1"/>
              <a:t>tetapi</a:t>
            </a:r>
            <a:r>
              <a:rPr lang="en-US" dirty="0"/>
              <a:t> </a:t>
            </a:r>
            <a:r>
              <a:rPr lang="en-US" dirty="0" err="1"/>
              <a:t>sebelum</a:t>
            </a:r>
            <a:r>
              <a:rPr lang="en-US" dirty="0"/>
              <a:t> </a:t>
            </a:r>
            <a:r>
              <a:rPr lang="en-US" dirty="0" err="1"/>
              <a:t>itu</a:t>
            </a:r>
            <a:r>
              <a:rPr lang="en-US" dirty="0"/>
              <a:t>, tata </a:t>
            </a:r>
            <a:r>
              <a:rPr lang="en-US" dirty="0" err="1"/>
              <a:t>letak</a:t>
            </a:r>
            <a:r>
              <a:rPr lang="en-US" dirty="0"/>
              <a:t> </a:t>
            </a:r>
            <a:r>
              <a:rPr lang="en-US" dirty="0" err="1"/>
              <a:t>ditentukan</a:t>
            </a:r>
            <a:r>
              <a:rPr lang="en-US" dirty="0"/>
              <a:t> oleh </a:t>
            </a:r>
            <a:r>
              <a:rPr lang="en-US" dirty="0" err="1"/>
              <a:t>langkah</a:t>
            </a:r>
            <a:r>
              <a:rPr lang="en-US" dirty="0"/>
              <a:t> </a:t>
            </a:r>
            <a:r>
              <a:rPr lang="en-US" dirty="0" err="1"/>
              <a:t>tambahan</a:t>
            </a:r>
            <a:r>
              <a:rPr lang="en-US" dirty="0"/>
              <a:t> </a:t>
            </a:r>
            <a:r>
              <a:rPr lang="en-US" dirty="0" err="1"/>
              <a:t>dalam</a:t>
            </a:r>
            <a:r>
              <a:rPr lang="en-US" dirty="0"/>
              <a:t> </a:t>
            </a:r>
            <a:r>
              <a:rPr lang="en-US" dirty="0" err="1"/>
              <a:t>bahasa</a:t>
            </a:r>
            <a:r>
              <a:rPr lang="en-US" dirty="0"/>
              <a:t> </a:t>
            </a:r>
            <a:r>
              <a:rPr lang="en-US" dirty="0" err="1"/>
              <a:t>kerangka</a:t>
            </a:r>
            <a:r>
              <a:rPr lang="en-US" dirty="0"/>
              <a:t> </a:t>
            </a:r>
            <a:r>
              <a:rPr lang="en-US" dirty="0" err="1"/>
              <a:t>kerja</a:t>
            </a:r>
            <a:r>
              <a:rPr lang="en-US" dirty="0"/>
              <a:t>.</a:t>
            </a:r>
          </a:p>
        </p:txBody>
      </p:sp>
      <p:sp>
        <p:nvSpPr>
          <p:cNvPr id="20" name="Rounded Rectangle 16">
            <a:extLst>
              <a:ext uri="{FF2B5EF4-FFF2-40B4-BE49-F238E27FC236}">
                <a16:creationId xmlns:a16="http://schemas.microsoft.com/office/drawing/2014/main" id="{63A60C88-7443-4827-9241-5019758CB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A179791B-AF59-407C-A4B9-B02D69E255DF}"/>
              </a:ext>
            </a:extLst>
          </p:cNvPr>
          <p:cNvPicPr>
            <a:picLocks noChangeAspect="1"/>
          </p:cNvPicPr>
          <p:nvPr/>
        </p:nvPicPr>
        <p:blipFill>
          <a:blip r:embed="rId3"/>
          <a:stretch>
            <a:fillRect/>
          </a:stretch>
        </p:blipFill>
        <p:spPr>
          <a:xfrm>
            <a:off x="6817300" y="1011765"/>
            <a:ext cx="3978368" cy="4546708"/>
          </a:xfrm>
          <a:prstGeom prst="rect">
            <a:avLst/>
          </a:prstGeom>
        </p:spPr>
      </p:pic>
    </p:spTree>
    <p:extLst>
      <p:ext uri="{BB962C8B-B14F-4D97-AF65-F5344CB8AC3E}">
        <p14:creationId xmlns:p14="http://schemas.microsoft.com/office/powerpoint/2010/main" val="2194190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8D5C46-63E5-40C5-A208-4B2189FA1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a:extLst>
                <a:ext uri="{FF2B5EF4-FFF2-40B4-BE49-F238E27FC236}">
                  <a16:creationId xmlns:a16="http://schemas.microsoft.com/office/drawing/2014/main" id="{4A42B4ED-376E-46C3-8BB2-EAFC660D1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94E0795D-42C3-4DFD-AEB0-286A1CF14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A2ACED1B-99D0-4C14-B63B-963889DCD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5C5D324F-33A3-4C66-BFE5-1742CA4E5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EC572FC8-A465-4BA3-BA4D-2EC538C04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66CC2B15-8E3B-4CFF-99E4-5B4E4D8CF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3DA9684D-F850-4160-89C5-08340B810BF7}"/>
              </a:ext>
            </a:extLst>
          </p:cNvPr>
          <p:cNvSpPr>
            <a:spLocks noGrp="1"/>
          </p:cNvSpPr>
          <p:nvPr>
            <p:ph type="title"/>
          </p:nvPr>
        </p:nvSpPr>
        <p:spPr>
          <a:xfrm>
            <a:off x="1484312" y="685800"/>
            <a:ext cx="4278928" cy="1752599"/>
          </a:xfrm>
        </p:spPr>
        <p:txBody>
          <a:bodyPr>
            <a:normAutofit/>
          </a:bodyPr>
          <a:lstStyle/>
          <a:p>
            <a:r>
              <a:rPr lang="en-ID" dirty="0"/>
              <a:t>Rendering Flutter </a:t>
            </a:r>
            <a:r>
              <a:rPr lang="en-ID" dirty="0" err="1"/>
              <a:t>Sendiri</a:t>
            </a:r>
            <a:endParaRPr lang="en-ID" dirty="0"/>
          </a:p>
        </p:txBody>
      </p:sp>
      <p:sp>
        <p:nvSpPr>
          <p:cNvPr id="9" name="Content Placeholder 8">
            <a:extLst>
              <a:ext uri="{FF2B5EF4-FFF2-40B4-BE49-F238E27FC236}">
                <a16:creationId xmlns:a16="http://schemas.microsoft.com/office/drawing/2014/main" id="{4A6F3CFA-74B6-45E1-8421-DD56FF7FE513}"/>
              </a:ext>
            </a:extLst>
          </p:cNvPr>
          <p:cNvSpPr>
            <a:spLocks noGrp="1"/>
          </p:cNvSpPr>
          <p:nvPr>
            <p:ph idx="1"/>
          </p:nvPr>
        </p:nvSpPr>
        <p:spPr>
          <a:xfrm>
            <a:off x="1484310" y="2666999"/>
            <a:ext cx="4278929" cy="3124201"/>
          </a:xfrm>
        </p:spPr>
        <p:txBody>
          <a:bodyPr>
            <a:normAutofit/>
          </a:bodyPr>
          <a:lstStyle/>
          <a:p>
            <a:pPr algn="just"/>
            <a:r>
              <a:rPr lang="en-US" dirty="0"/>
              <a:t>Flutter </a:t>
            </a:r>
            <a:r>
              <a:rPr lang="en-US" dirty="0" err="1"/>
              <a:t>memilih</a:t>
            </a:r>
            <a:r>
              <a:rPr lang="en-US" dirty="0"/>
              <a:t> </a:t>
            </a:r>
            <a:r>
              <a:rPr lang="en-US" dirty="0" err="1"/>
              <a:t>untuk</a:t>
            </a:r>
            <a:r>
              <a:rPr lang="en-US" dirty="0"/>
              <a:t> </a:t>
            </a:r>
            <a:r>
              <a:rPr lang="en-US" dirty="0" err="1"/>
              <a:t>melakukan</a:t>
            </a:r>
            <a:r>
              <a:rPr lang="en-US" dirty="0"/>
              <a:t> </a:t>
            </a:r>
            <a:r>
              <a:rPr lang="en-US" dirty="0" err="1"/>
              <a:t>semua</a:t>
            </a:r>
            <a:r>
              <a:rPr lang="en-US" dirty="0"/>
              <a:t> </a:t>
            </a:r>
            <a:r>
              <a:rPr lang="en-US" dirty="0" err="1"/>
              <a:t>kerja</a:t>
            </a:r>
            <a:r>
              <a:rPr lang="en-US" dirty="0"/>
              <a:t> </a:t>
            </a:r>
            <a:r>
              <a:rPr lang="en-US" dirty="0" err="1"/>
              <a:t>keras</a:t>
            </a:r>
            <a:r>
              <a:rPr lang="en-US" dirty="0"/>
              <a:t> </a:t>
            </a:r>
            <a:r>
              <a:rPr lang="en-US" dirty="0" err="1"/>
              <a:t>sendirian</a:t>
            </a:r>
            <a:r>
              <a:rPr lang="en-US" dirty="0"/>
              <a:t>. Satu-</a:t>
            </a:r>
            <a:r>
              <a:rPr lang="en-US" dirty="0" err="1"/>
              <a:t>satunya</a:t>
            </a:r>
            <a:r>
              <a:rPr lang="en-US" dirty="0"/>
              <a:t> </a:t>
            </a:r>
            <a:r>
              <a:rPr lang="en-US" dirty="0" err="1"/>
              <a:t>hal</a:t>
            </a:r>
            <a:r>
              <a:rPr lang="en-US" dirty="0"/>
              <a:t> yang </a:t>
            </a:r>
            <a:r>
              <a:rPr lang="en-US" dirty="0" err="1"/>
              <a:t>dibutuhkan</a:t>
            </a:r>
            <a:r>
              <a:rPr lang="en-US" dirty="0"/>
              <a:t> </a:t>
            </a:r>
            <a:r>
              <a:rPr lang="en-US" dirty="0" err="1"/>
              <a:t>dari</a:t>
            </a:r>
            <a:r>
              <a:rPr lang="en-US" dirty="0"/>
              <a:t> SDK platform </a:t>
            </a:r>
            <a:r>
              <a:rPr lang="en-US" dirty="0" err="1"/>
              <a:t>adalah</a:t>
            </a:r>
            <a:r>
              <a:rPr lang="en-US" dirty="0"/>
              <a:t> </a:t>
            </a:r>
            <a:r>
              <a:rPr lang="en-US" dirty="0" err="1"/>
              <a:t>akses</a:t>
            </a:r>
            <a:r>
              <a:rPr lang="en-US" dirty="0"/>
              <a:t> </a:t>
            </a:r>
            <a:r>
              <a:rPr lang="en-US" dirty="0" err="1"/>
              <a:t>ke</a:t>
            </a:r>
            <a:r>
              <a:rPr lang="en-US" dirty="0"/>
              <a:t> API </a:t>
            </a:r>
            <a:r>
              <a:rPr lang="en-US" dirty="0" err="1"/>
              <a:t>Layanan</a:t>
            </a:r>
            <a:r>
              <a:rPr lang="en-US" dirty="0"/>
              <a:t> dan </a:t>
            </a:r>
            <a:r>
              <a:rPr lang="en-US" dirty="0" err="1"/>
              <a:t>kanvas</a:t>
            </a:r>
            <a:r>
              <a:rPr lang="en-US" dirty="0"/>
              <a:t> </a:t>
            </a:r>
            <a:r>
              <a:rPr lang="en-US" dirty="0" err="1"/>
              <a:t>untuk</a:t>
            </a:r>
            <a:r>
              <a:rPr lang="en-US" dirty="0"/>
              <a:t> </a:t>
            </a:r>
            <a:r>
              <a:rPr lang="en-US" dirty="0" err="1"/>
              <a:t>menggambar</a:t>
            </a:r>
            <a:r>
              <a:rPr lang="en-US" dirty="0"/>
              <a:t> UI di:</a:t>
            </a:r>
          </a:p>
        </p:txBody>
      </p:sp>
      <p:sp>
        <p:nvSpPr>
          <p:cNvPr id="20" name="Rounded Rectangle 16">
            <a:extLst>
              <a:ext uri="{FF2B5EF4-FFF2-40B4-BE49-F238E27FC236}">
                <a16:creationId xmlns:a16="http://schemas.microsoft.com/office/drawing/2014/main" id="{63A60C88-7443-4827-9241-5019758CB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90DCBAC-3BCA-4BF5-8F8C-61B16A686A25}"/>
              </a:ext>
            </a:extLst>
          </p:cNvPr>
          <p:cNvPicPr>
            <a:picLocks noChangeAspect="1"/>
          </p:cNvPicPr>
          <p:nvPr/>
        </p:nvPicPr>
        <p:blipFill>
          <a:blip r:embed="rId3"/>
          <a:stretch>
            <a:fillRect/>
          </a:stretch>
        </p:blipFill>
        <p:spPr>
          <a:xfrm>
            <a:off x="6817300" y="1011765"/>
            <a:ext cx="3978368" cy="4546708"/>
          </a:xfrm>
          <a:prstGeom prst="rect">
            <a:avLst/>
          </a:prstGeom>
        </p:spPr>
      </p:pic>
    </p:spTree>
    <p:extLst>
      <p:ext uri="{BB962C8B-B14F-4D97-AF65-F5344CB8AC3E}">
        <p14:creationId xmlns:p14="http://schemas.microsoft.com/office/powerpoint/2010/main" val="3109906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5FAA-009D-446A-B7D8-A8314555841E}"/>
              </a:ext>
            </a:extLst>
          </p:cNvPr>
          <p:cNvSpPr>
            <a:spLocks noGrp="1"/>
          </p:cNvSpPr>
          <p:nvPr>
            <p:ph type="title"/>
          </p:nvPr>
        </p:nvSpPr>
        <p:spPr/>
        <p:txBody>
          <a:bodyPr/>
          <a:lstStyle/>
          <a:p>
            <a:r>
              <a:rPr lang="en-ID" dirty="0"/>
              <a:t>Dart Language</a:t>
            </a:r>
          </a:p>
        </p:txBody>
      </p:sp>
      <p:sp>
        <p:nvSpPr>
          <p:cNvPr id="3" name="Content Placeholder 2">
            <a:extLst>
              <a:ext uri="{FF2B5EF4-FFF2-40B4-BE49-F238E27FC236}">
                <a16:creationId xmlns:a16="http://schemas.microsoft.com/office/drawing/2014/main" id="{5A1FB4AA-EF7E-4118-A178-BAB014C151D0}"/>
              </a:ext>
            </a:extLst>
          </p:cNvPr>
          <p:cNvSpPr>
            <a:spLocks noGrp="1"/>
          </p:cNvSpPr>
          <p:nvPr>
            <p:ph idx="1"/>
          </p:nvPr>
        </p:nvSpPr>
        <p:spPr/>
        <p:txBody>
          <a:bodyPr/>
          <a:lstStyle/>
          <a:p>
            <a:pPr algn="just"/>
            <a:r>
              <a:rPr lang="en-ID" dirty="0"/>
              <a:t>Bahasa Dart, yang </a:t>
            </a:r>
            <a:r>
              <a:rPr lang="en-ID" dirty="0" err="1"/>
              <a:t>dikembangkan</a:t>
            </a:r>
            <a:r>
              <a:rPr lang="en-ID" dirty="0"/>
              <a:t> oleh Google, </a:t>
            </a:r>
            <a:r>
              <a:rPr lang="en-ID" dirty="0" err="1"/>
              <a:t>adalah</a:t>
            </a:r>
            <a:r>
              <a:rPr lang="en-ID" dirty="0"/>
              <a:t> </a:t>
            </a:r>
            <a:r>
              <a:rPr lang="en-ID" dirty="0" err="1"/>
              <a:t>bahasa</a:t>
            </a:r>
            <a:r>
              <a:rPr lang="en-ID" dirty="0"/>
              <a:t> </a:t>
            </a:r>
            <a:r>
              <a:rPr lang="en-ID" dirty="0" err="1"/>
              <a:t>pemrograman</a:t>
            </a:r>
            <a:r>
              <a:rPr lang="en-ID" dirty="0"/>
              <a:t> yang </a:t>
            </a:r>
            <a:r>
              <a:rPr lang="en-ID" dirty="0" err="1"/>
              <a:t>dapat</a:t>
            </a:r>
            <a:r>
              <a:rPr lang="en-ID" dirty="0"/>
              <a:t> </a:t>
            </a:r>
            <a:r>
              <a:rPr lang="en-ID" dirty="0" err="1"/>
              <a:t>digunakan</a:t>
            </a:r>
            <a:r>
              <a:rPr lang="en-ID" dirty="0"/>
              <a:t> </a:t>
            </a:r>
            <a:r>
              <a:rPr lang="en-ID" dirty="0" err="1"/>
              <a:t>untuk</a:t>
            </a:r>
            <a:r>
              <a:rPr lang="en-ID" dirty="0"/>
              <a:t> </a:t>
            </a:r>
            <a:r>
              <a:rPr lang="en-ID" dirty="0" err="1"/>
              <a:t>mengembangkan</a:t>
            </a:r>
            <a:r>
              <a:rPr lang="en-ID" dirty="0"/>
              <a:t> </a:t>
            </a:r>
            <a:r>
              <a:rPr lang="en-ID" dirty="0" err="1"/>
              <a:t>aplikasi</a:t>
            </a:r>
            <a:r>
              <a:rPr lang="en-ID" dirty="0"/>
              <a:t> web, desktop, </a:t>
            </a:r>
            <a:r>
              <a:rPr lang="en-ID" dirty="0" err="1"/>
              <a:t>sisi</a:t>
            </a:r>
            <a:r>
              <a:rPr lang="en-ID" dirty="0"/>
              <a:t> server, dan </a:t>
            </a:r>
            <a:r>
              <a:rPr lang="en-ID" dirty="0" err="1"/>
              <a:t>seluler</a:t>
            </a:r>
            <a:r>
              <a:rPr lang="en-ID" dirty="0"/>
              <a:t>. </a:t>
            </a:r>
          </a:p>
          <a:p>
            <a:pPr algn="just"/>
            <a:r>
              <a:rPr lang="en-ID" dirty="0"/>
              <a:t>Dart </a:t>
            </a:r>
            <a:r>
              <a:rPr lang="en-ID" dirty="0" err="1"/>
              <a:t>adalah</a:t>
            </a:r>
            <a:r>
              <a:rPr lang="en-ID" dirty="0"/>
              <a:t> </a:t>
            </a:r>
            <a:r>
              <a:rPr lang="en-ID" dirty="0" err="1"/>
              <a:t>bahasa</a:t>
            </a:r>
            <a:r>
              <a:rPr lang="en-ID" dirty="0"/>
              <a:t> </a:t>
            </a:r>
            <a:r>
              <a:rPr lang="en-ID" dirty="0" err="1"/>
              <a:t>pemrograman</a:t>
            </a:r>
            <a:r>
              <a:rPr lang="en-ID" dirty="0"/>
              <a:t> yang </a:t>
            </a:r>
            <a:r>
              <a:rPr lang="en-ID" dirty="0" err="1"/>
              <a:t>digunakan</a:t>
            </a:r>
            <a:r>
              <a:rPr lang="en-ID" dirty="0"/>
              <a:t> </a:t>
            </a:r>
            <a:r>
              <a:rPr lang="en-ID" dirty="0" err="1"/>
              <a:t>untuk</a:t>
            </a:r>
            <a:r>
              <a:rPr lang="en-ID" dirty="0"/>
              <a:t> </a:t>
            </a:r>
            <a:r>
              <a:rPr lang="en-ID" dirty="0" err="1"/>
              <a:t>membuat</a:t>
            </a:r>
            <a:r>
              <a:rPr lang="en-ID" dirty="0"/>
              <a:t> </a:t>
            </a:r>
            <a:r>
              <a:rPr lang="en-ID" dirty="0" err="1"/>
              <a:t>kode</a:t>
            </a:r>
            <a:r>
              <a:rPr lang="en-ID" dirty="0"/>
              <a:t> </a:t>
            </a:r>
            <a:r>
              <a:rPr lang="en-ID" dirty="0" err="1"/>
              <a:t>aplikasi</a:t>
            </a:r>
            <a:r>
              <a:rPr lang="en-ID" dirty="0"/>
              <a:t> Flutter, </a:t>
            </a:r>
            <a:r>
              <a:rPr lang="en-ID" dirty="0" err="1"/>
              <a:t>memungkinkannya</a:t>
            </a:r>
            <a:r>
              <a:rPr lang="en-ID" dirty="0"/>
              <a:t> </a:t>
            </a:r>
            <a:r>
              <a:rPr lang="en-ID" dirty="0" err="1"/>
              <a:t>memberikan</a:t>
            </a:r>
            <a:r>
              <a:rPr lang="en-ID" dirty="0"/>
              <a:t> </a:t>
            </a:r>
            <a:r>
              <a:rPr lang="en-ID" dirty="0" err="1"/>
              <a:t>pengalaman</a:t>
            </a:r>
            <a:r>
              <a:rPr lang="en-ID" dirty="0"/>
              <a:t> </a:t>
            </a:r>
            <a:r>
              <a:rPr lang="en-ID" dirty="0" err="1"/>
              <a:t>terbaik</a:t>
            </a:r>
            <a:r>
              <a:rPr lang="en-ID" dirty="0"/>
              <a:t> </a:t>
            </a:r>
            <a:r>
              <a:rPr lang="en-ID" dirty="0" err="1"/>
              <a:t>kepada</a:t>
            </a:r>
            <a:r>
              <a:rPr lang="en-ID" dirty="0"/>
              <a:t> </a:t>
            </a:r>
            <a:r>
              <a:rPr lang="en-ID" dirty="0" err="1"/>
              <a:t>pengembang</a:t>
            </a:r>
            <a:r>
              <a:rPr lang="en-ID" dirty="0"/>
              <a:t> </a:t>
            </a:r>
            <a:r>
              <a:rPr lang="en-ID" dirty="0" err="1"/>
              <a:t>untuk</a:t>
            </a:r>
            <a:r>
              <a:rPr lang="en-ID" dirty="0"/>
              <a:t> </a:t>
            </a:r>
            <a:r>
              <a:rPr lang="en-ID" dirty="0" err="1"/>
              <a:t>pembuatan</a:t>
            </a:r>
            <a:r>
              <a:rPr lang="en-ID" dirty="0"/>
              <a:t> </a:t>
            </a:r>
            <a:r>
              <a:rPr lang="en-ID" dirty="0" err="1"/>
              <a:t>aplikasi</a:t>
            </a:r>
            <a:r>
              <a:rPr lang="en-ID" dirty="0"/>
              <a:t> </a:t>
            </a:r>
            <a:r>
              <a:rPr lang="en-ID" dirty="0" err="1"/>
              <a:t>seluler</a:t>
            </a:r>
            <a:r>
              <a:rPr lang="en-ID" dirty="0"/>
              <a:t> </a:t>
            </a:r>
            <a:r>
              <a:rPr lang="en-ID" dirty="0" err="1"/>
              <a:t>tingkat</a:t>
            </a:r>
            <a:r>
              <a:rPr lang="en-ID" dirty="0"/>
              <a:t> </a:t>
            </a:r>
            <a:r>
              <a:rPr lang="en-ID" dirty="0" err="1"/>
              <a:t>tinggi</a:t>
            </a:r>
            <a:r>
              <a:rPr lang="en-ID" dirty="0"/>
              <a:t>.</a:t>
            </a:r>
          </a:p>
        </p:txBody>
      </p:sp>
    </p:spTree>
    <p:extLst>
      <p:ext uri="{BB962C8B-B14F-4D97-AF65-F5344CB8AC3E}">
        <p14:creationId xmlns:p14="http://schemas.microsoft.com/office/powerpoint/2010/main" val="2017793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F3277-218C-496D-AECE-2DB8902B9651}"/>
              </a:ext>
            </a:extLst>
          </p:cNvPr>
          <p:cNvSpPr>
            <a:spLocks noGrp="1"/>
          </p:cNvSpPr>
          <p:nvPr>
            <p:ph type="title"/>
          </p:nvPr>
        </p:nvSpPr>
        <p:spPr/>
        <p:txBody>
          <a:bodyPr/>
          <a:lstStyle/>
          <a:p>
            <a:r>
              <a:rPr lang="en-ID" dirty="0"/>
              <a:t>Fitur Dart</a:t>
            </a:r>
          </a:p>
        </p:txBody>
      </p:sp>
      <p:sp>
        <p:nvSpPr>
          <p:cNvPr id="3" name="Content Placeholder 2">
            <a:extLst>
              <a:ext uri="{FF2B5EF4-FFF2-40B4-BE49-F238E27FC236}">
                <a16:creationId xmlns:a16="http://schemas.microsoft.com/office/drawing/2014/main" id="{EA71D0D3-005A-4449-B570-ECC22F547417}"/>
              </a:ext>
            </a:extLst>
          </p:cNvPr>
          <p:cNvSpPr>
            <a:spLocks noGrp="1"/>
          </p:cNvSpPr>
          <p:nvPr>
            <p:ph idx="1"/>
          </p:nvPr>
        </p:nvSpPr>
        <p:spPr/>
        <p:txBody>
          <a:bodyPr/>
          <a:lstStyle/>
          <a:p>
            <a:pPr algn="just"/>
            <a:r>
              <a:rPr lang="en-ID" dirty="0"/>
              <a:t>Alat </a:t>
            </a:r>
            <a:r>
              <a:rPr lang="en-ID" dirty="0" err="1"/>
              <a:t>produktif</a:t>
            </a:r>
            <a:r>
              <a:rPr lang="en-ID" dirty="0"/>
              <a:t>: </a:t>
            </a:r>
            <a:r>
              <a:rPr lang="en-ID" dirty="0" err="1"/>
              <a:t>Ini</a:t>
            </a:r>
            <a:r>
              <a:rPr lang="en-ID" dirty="0"/>
              <a:t> </a:t>
            </a:r>
            <a:r>
              <a:rPr lang="en-ID" dirty="0" err="1"/>
              <a:t>termasuk</a:t>
            </a:r>
            <a:r>
              <a:rPr lang="en-ID" dirty="0"/>
              <a:t> </a:t>
            </a:r>
            <a:r>
              <a:rPr lang="en-ID" dirty="0" err="1"/>
              <a:t>alat</a:t>
            </a:r>
            <a:r>
              <a:rPr lang="en-ID" dirty="0"/>
              <a:t> </a:t>
            </a:r>
            <a:r>
              <a:rPr lang="en-ID" dirty="0" err="1"/>
              <a:t>untuk</a:t>
            </a:r>
            <a:r>
              <a:rPr lang="en-ID" dirty="0"/>
              <a:t> </a:t>
            </a:r>
            <a:r>
              <a:rPr lang="en-ID" dirty="0" err="1"/>
              <a:t>menganalisis</a:t>
            </a:r>
            <a:r>
              <a:rPr lang="en-ID" dirty="0"/>
              <a:t> </a:t>
            </a:r>
            <a:r>
              <a:rPr lang="en-ID" dirty="0" err="1"/>
              <a:t>kode</a:t>
            </a:r>
            <a:r>
              <a:rPr lang="en-ID" dirty="0"/>
              <a:t>, plugin </a:t>
            </a:r>
            <a:r>
              <a:rPr lang="en-ID" dirty="0" err="1"/>
              <a:t>lingkungan</a:t>
            </a:r>
            <a:r>
              <a:rPr lang="en-ID" dirty="0"/>
              <a:t> </a:t>
            </a:r>
            <a:r>
              <a:rPr lang="en-ID" dirty="0" err="1"/>
              <a:t>pengembangan</a:t>
            </a:r>
            <a:r>
              <a:rPr lang="en-ID" dirty="0"/>
              <a:t> </a:t>
            </a:r>
            <a:r>
              <a:rPr lang="en-ID" dirty="0" err="1"/>
              <a:t>terintegrasi</a:t>
            </a:r>
            <a:r>
              <a:rPr lang="en-ID" dirty="0"/>
              <a:t> (IDE), dan </a:t>
            </a:r>
            <a:r>
              <a:rPr lang="en-ID" dirty="0" err="1"/>
              <a:t>ekosistem</a:t>
            </a:r>
            <a:r>
              <a:rPr lang="en-ID" dirty="0"/>
              <a:t> </a:t>
            </a:r>
            <a:r>
              <a:rPr lang="en-ID" dirty="0" err="1"/>
              <a:t>paket</a:t>
            </a:r>
            <a:r>
              <a:rPr lang="en-ID" dirty="0"/>
              <a:t> </a:t>
            </a:r>
            <a:r>
              <a:rPr lang="en-ID" dirty="0" err="1"/>
              <a:t>besar</a:t>
            </a:r>
            <a:r>
              <a:rPr lang="en-ID" dirty="0"/>
              <a:t>.</a:t>
            </a:r>
          </a:p>
          <a:p>
            <a:pPr algn="just"/>
            <a:r>
              <a:rPr lang="en-ID" dirty="0" err="1"/>
              <a:t>Pengumpulan</a:t>
            </a:r>
            <a:r>
              <a:rPr lang="en-ID" dirty="0"/>
              <a:t> </a:t>
            </a:r>
            <a:r>
              <a:rPr lang="en-ID" dirty="0" err="1"/>
              <a:t>sampah</a:t>
            </a:r>
            <a:r>
              <a:rPr lang="en-ID" dirty="0"/>
              <a:t>: </a:t>
            </a:r>
            <a:r>
              <a:rPr lang="en-ID" dirty="0" err="1"/>
              <a:t>Ini</a:t>
            </a:r>
            <a:r>
              <a:rPr lang="en-ID" dirty="0"/>
              <a:t> </a:t>
            </a:r>
            <a:r>
              <a:rPr lang="en-ID" dirty="0" err="1"/>
              <a:t>mengelola</a:t>
            </a:r>
            <a:r>
              <a:rPr lang="en-ID" dirty="0"/>
              <a:t> </a:t>
            </a:r>
            <a:r>
              <a:rPr lang="en-ID" dirty="0" err="1"/>
              <a:t>atau</a:t>
            </a:r>
            <a:r>
              <a:rPr lang="en-ID" dirty="0"/>
              <a:t> </a:t>
            </a:r>
            <a:r>
              <a:rPr lang="en-ID" dirty="0" err="1"/>
              <a:t>menangani</a:t>
            </a:r>
            <a:r>
              <a:rPr lang="en-ID" dirty="0"/>
              <a:t> </a:t>
            </a:r>
            <a:r>
              <a:rPr lang="en-ID" dirty="0" err="1"/>
              <a:t>dealokasi</a:t>
            </a:r>
            <a:r>
              <a:rPr lang="en-ID" dirty="0"/>
              <a:t> </a:t>
            </a:r>
            <a:r>
              <a:rPr lang="en-ID" dirty="0" err="1"/>
              <a:t>memori</a:t>
            </a:r>
            <a:r>
              <a:rPr lang="en-ID" dirty="0"/>
              <a:t> (</a:t>
            </a:r>
            <a:r>
              <a:rPr lang="en-ID" dirty="0" err="1"/>
              <a:t>terutama</a:t>
            </a:r>
            <a:r>
              <a:rPr lang="en-ID" dirty="0"/>
              <a:t> </a:t>
            </a:r>
            <a:r>
              <a:rPr lang="en-ID" dirty="0" err="1"/>
              <a:t>memori</a:t>
            </a:r>
            <a:r>
              <a:rPr lang="en-ID" dirty="0"/>
              <a:t> yang </a:t>
            </a:r>
            <a:r>
              <a:rPr lang="en-ID" dirty="0" err="1"/>
              <a:t>ditempati</a:t>
            </a:r>
            <a:r>
              <a:rPr lang="en-ID" dirty="0"/>
              <a:t> oleh </a:t>
            </a:r>
            <a:r>
              <a:rPr lang="en-ID" dirty="0" err="1"/>
              <a:t>objek</a:t>
            </a:r>
            <a:r>
              <a:rPr lang="en-ID" dirty="0"/>
              <a:t> yang </a:t>
            </a:r>
            <a:r>
              <a:rPr lang="en-ID" dirty="0" err="1"/>
              <a:t>tidak</a:t>
            </a:r>
            <a:r>
              <a:rPr lang="en-ID" dirty="0"/>
              <a:t> </a:t>
            </a:r>
            <a:r>
              <a:rPr lang="en-ID" dirty="0" err="1"/>
              <a:t>lagi</a:t>
            </a:r>
            <a:r>
              <a:rPr lang="en-ID" dirty="0"/>
              <a:t> </a:t>
            </a:r>
            <a:r>
              <a:rPr lang="en-ID" dirty="0" err="1"/>
              <a:t>digunakan</a:t>
            </a:r>
            <a:r>
              <a:rPr lang="en-ID" dirty="0"/>
              <a:t>).</a:t>
            </a:r>
          </a:p>
          <a:p>
            <a:pPr algn="just"/>
            <a:r>
              <a:rPr lang="en-ID" dirty="0" err="1"/>
              <a:t>Ketik</a:t>
            </a:r>
            <a:r>
              <a:rPr lang="en-ID" dirty="0"/>
              <a:t> </a:t>
            </a:r>
            <a:r>
              <a:rPr lang="en-ID" dirty="0" err="1"/>
              <a:t>anotasi</a:t>
            </a:r>
            <a:r>
              <a:rPr lang="en-ID" dirty="0"/>
              <a:t> (</a:t>
            </a:r>
            <a:r>
              <a:rPr lang="en-ID" dirty="0" err="1"/>
              <a:t>opsional</a:t>
            </a:r>
            <a:r>
              <a:rPr lang="en-ID" dirty="0"/>
              <a:t>): </a:t>
            </a:r>
            <a:r>
              <a:rPr lang="en-ID" dirty="0" err="1"/>
              <a:t>Ini</a:t>
            </a:r>
            <a:r>
              <a:rPr lang="en-ID" dirty="0"/>
              <a:t> </a:t>
            </a:r>
            <a:r>
              <a:rPr lang="en-ID" dirty="0" err="1"/>
              <a:t>untuk</a:t>
            </a:r>
            <a:r>
              <a:rPr lang="en-ID" dirty="0"/>
              <a:t> </a:t>
            </a:r>
            <a:r>
              <a:rPr lang="en-ID" dirty="0" err="1"/>
              <a:t>mereka</a:t>
            </a:r>
            <a:r>
              <a:rPr lang="en-ID" dirty="0"/>
              <a:t> yang </a:t>
            </a:r>
            <a:r>
              <a:rPr lang="en-ID" dirty="0" err="1"/>
              <a:t>menginginkan</a:t>
            </a:r>
            <a:r>
              <a:rPr lang="en-ID" dirty="0"/>
              <a:t> </a:t>
            </a:r>
            <a:r>
              <a:rPr lang="en-ID" dirty="0" err="1"/>
              <a:t>keamanan</a:t>
            </a:r>
            <a:r>
              <a:rPr lang="en-ID" dirty="0"/>
              <a:t> dan </a:t>
            </a:r>
            <a:r>
              <a:rPr lang="en-ID" dirty="0" err="1"/>
              <a:t>konsistensi</a:t>
            </a:r>
            <a:r>
              <a:rPr lang="en-ID" dirty="0"/>
              <a:t> </a:t>
            </a:r>
            <a:r>
              <a:rPr lang="en-ID" dirty="0" err="1"/>
              <a:t>untuk</a:t>
            </a:r>
            <a:r>
              <a:rPr lang="en-ID" dirty="0"/>
              <a:t> </a:t>
            </a:r>
            <a:r>
              <a:rPr lang="en-ID" dirty="0" err="1"/>
              <a:t>mengontrol</a:t>
            </a:r>
            <a:r>
              <a:rPr lang="en-ID" dirty="0"/>
              <a:t> </a:t>
            </a:r>
            <a:r>
              <a:rPr lang="en-ID" dirty="0" err="1"/>
              <a:t>semua</a:t>
            </a:r>
            <a:r>
              <a:rPr lang="en-ID" dirty="0"/>
              <a:t> data </a:t>
            </a:r>
            <a:r>
              <a:rPr lang="en-ID" dirty="0" err="1"/>
              <a:t>dalam</a:t>
            </a:r>
            <a:r>
              <a:rPr lang="en-ID" dirty="0"/>
              <a:t> </a:t>
            </a:r>
            <a:r>
              <a:rPr lang="en-ID" dirty="0" err="1"/>
              <a:t>aplikasi</a:t>
            </a:r>
            <a:r>
              <a:rPr lang="en-ID" dirty="0"/>
              <a:t>.</a:t>
            </a:r>
          </a:p>
        </p:txBody>
      </p:sp>
    </p:spTree>
    <p:extLst>
      <p:ext uri="{BB962C8B-B14F-4D97-AF65-F5344CB8AC3E}">
        <p14:creationId xmlns:p14="http://schemas.microsoft.com/office/powerpoint/2010/main" val="2301251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EACFF-4601-44ED-B800-2B3898DF2318}"/>
              </a:ext>
            </a:extLst>
          </p:cNvPr>
          <p:cNvSpPr>
            <a:spLocks noGrp="1"/>
          </p:cNvSpPr>
          <p:nvPr>
            <p:ph type="title"/>
          </p:nvPr>
        </p:nvSpPr>
        <p:spPr/>
        <p:txBody>
          <a:bodyPr/>
          <a:lstStyle/>
          <a:p>
            <a:r>
              <a:rPr lang="en-ID" dirty="0" err="1"/>
              <a:t>Lanjutan</a:t>
            </a:r>
            <a:endParaRPr lang="en-ID" dirty="0"/>
          </a:p>
        </p:txBody>
      </p:sp>
      <p:sp>
        <p:nvSpPr>
          <p:cNvPr id="3" name="Content Placeholder 2">
            <a:extLst>
              <a:ext uri="{FF2B5EF4-FFF2-40B4-BE49-F238E27FC236}">
                <a16:creationId xmlns:a16="http://schemas.microsoft.com/office/drawing/2014/main" id="{71700FA2-0634-46B3-9F02-12F1C9420F6D}"/>
              </a:ext>
            </a:extLst>
          </p:cNvPr>
          <p:cNvSpPr>
            <a:spLocks noGrp="1"/>
          </p:cNvSpPr>
          <p:nvPr>
            <p:ph idx="1"/>
          </p:nvPr>
        </p:nvSpPr>
        <p:spPr/>
        <p:txBody>
          <a:bodyPr/>
          <a:lstStyle/>
          <a:p>
            <a:pPr algn="just"/>
            <a:r>
              <a:rPr lang="en-ID" dirty="0" err="1"/>
              <a:t>Diketik</a:t>
            </a:r>
            <a:r>
              <a:rPr lang="en-ID" dirty="0"/>
              <a:t> </a:t>
            </a:r>
            <a:r>
              <a:rPr lang="en-ID" dirty="0" err="1"/>
              <a:t>secara</a:t>
            </a:r>
            <a:r>
              <a:rPr lang="en-ID" dirty="0"/>
              <a:t> statis: Dart </a:t>
            </a:r>
            <a:r>
              <a:rPr lang="en-ID" dirty="0" err="1"/>
              <a:t>aman</a:t>
            </a:r>
            <a:r>
              <a:rPr lang="en-ID" dirty="0"/>
              <a:t> </a:t>
            </a:r>
            <a:r>
              <a:rPr lang="en-ID" dirty="0" err="1"/>
              <a:t>untuk</a:t>
            </a:r>
            <a:r>
              <a:rPr lang="en-ID" dirty="0"/>
              <a:t> </a:t>
            </a:r>
            <a:r>
              <a:rPr lang="en-ID" dirty="0" err="1"/>
              <a:t>tipe</a:t>
            </a:r>
            <a:r>
              <a:rPr lang="en-ID" dirty="0"/>
              <a:t> dan </a:t>
            </a:r>
            <a:r>
              <a:rPr lang="en-ID" dirty="0" err="1"/>
              <a:t>menggunakan</a:t>
            </a:r>
            <a:r>
              <a:rPr lang="en-ID" dirty="0"/>
              <a:t> </a:t>
            </a:r>
            <a:r>
              <a:rPr lang="en-ID" dirty="0" err="1"/>
              <a:t>inferensi</a:t>
            </a:r>
            <a:r>
              <a:rPr lang="en-ID" dirty="0"/>
              <a:t> </a:t>
            </a:r>
            <a:r>
              <a:rPr lang="en-ID" dirty="0" err="1"/>
              <a:t>tipe</a:t>
            </a:r>
            <a:r>
              <a:rPr lang="en-ID" dirty="0"/>
              <a:t> </a:t>
            </a:r>
            <a:r>
              <a:rPr lang="en-ID" dirty="0" err="1"/>
              <a:t>untuk</a:t>
            </a:r>
            <a:r>
              <a:rPr lang="en-ID" dirty="0"/>
              <a:t> </a:t>
            </a:r>
            <a:r>
              <a:rPr lang="en-ID" dirty="0" err="1"/>
              <a:t>menganalisis</a:t>
            </a:r>
            <a:r>
              <a:rPr lang="en-ID" dirty="0"/>
              <a:t> </a:t>
            </a:r>
            <a:r>
              <a:rPr lang="en-ID" dirty="0" err="1"/>
              <a:t>tipe</a:t>
            </a:r>
            <a:r>
              <a:rPr lang="en-ID" dirty="0"/>
              <a:t> </a:t>
            </a:r>
            <a:r>
              <a:rPr lang="en-ID" dirty="0" err="1"/>
              <a:t>saat</a:t>
            </a:r>
            <a:r>
              <a:rPr lang="en-ID" dirty="0"/>
              <a:t> runtime. Fitur </a:t>
            </a:r>
            <a:r>
              <a:rPr lang="en-ID" dirty="0" err="1"/>
              <a:t>ini</a:t>
            </a:r>
            <a:r>
              <a:rPr lang="en-ID" dirty="0"/>
              <a:t> </a:t>
            </a:r>
            <a:r>
              <a:rPr lang="en-ID" dirty="0" err="1"/>
              <a:t>penting</a:t>
            </a:r>
            <a:r>
              <a:rPr lang="en-ID" dirty="0"/>
              <a:t> </a:t>
            </a:r>
            <a:r>
              <a:rPr lang="en-ID" dirty="0" err="1"/>
              <a:t>untuk</a:t>
            </a:r>
            <a:r>
              <a:rPr lang="en-ID" dirty="0"/>
              <a:t> </a:t>
            </a:r>
            <a:r>
              <a:rPr lang="en-ID" dirty="0" err="1"/>
              <a:t>menemukan</a:t>
            </a:r>
            <a:r>
              <a:rPr lang="en-ID" dirty="0"/>
              <a:t> bug </a:t>
            </a:r>
            <a:r>
              <a:rPr lang="en-ID" dirty="0" err="1"/>
              <a:t>selama</a:t>
            </a:r>
            <a:r>
              <a:rPr lang="en-ID" dirty="0"/>
              <a:t> </a:t>
            </a:r>
            <a:r>
              <a:rPr lang="en-ID" dirty="0" err="1"/>
              <a:t>waktu</a:t>
            </a:r>
            <a:r>
              <a:rPr lang="en-ID" dirty="0"/>
              <a:t> </a:t>
            </a:r>
            <a:r>
              <a:rPr lang="en-ID" dirty="0" err="1"/>
              <a:t>kompilasi</a:t>
            </a:r>
            <a:r>
              <a:rPr lang="en-ID" dirty="0"/>
              <a:t>.</a:t>
            </a:r>
          </a:p>
          <a:p>
            <a:pPr algn="just"/>
            <a:r>
              <a:rPr lang="en-ID" dirty="0" err="1"/>
              <a:t>Portabilitas</a:t>
            </a:r>
            <a:r>
              <a:rPr lang="en-ID" dirty="0"/>
              <a:t>: </a:t>
            </a:r>
            <a:r>
              <a:rPr lang="en-ID" dirty="0" err="1"/>
              <a:t>Ini</a:t>
            </a:r>
            <a:r>
              <a:rPr lang="en-ID" dirty="0"/>
              <a:t> </a:t>
            </a:r>
            <a:r>
              <a:rPr lang="en-ID" dirty="0" err="1"/>
              <a:t>tidak</a:t>
            </a:r>
            <a:r>
              <a:rPr lang="en-ID" dirty="0"/>
              <a:t> </a:t>
            </a:r>
            <a:r>
              <a:rPr lang="en-ID" dirty="0" err="1"/>
              <a:t>hanya</a:t>
            </a:r>
            <a:r>
              <a:rPr lang="en-ID" dirty="0"/>
              <a:t> </a:t>
            </a:r>
            <a:r>
              <a:rPr lang="en-ID" dirty="0" err="1"/>
              <a:t>untuk</a:t>
            </a:r>
            <a:r>
              <a:rPr lang="en-ID" dirty="0"/>
              <a:t> web (</a:t>
            </a:r>
            <a:r>
              <a:rPr lang="en-ID" dirty="0" err="1"/>
              <a:t>diterjemahkan</a:t>
            </a:r>
            <a:r>
              <a:rPr lang="en-ID" dirty="0"/>
              <a:t> </a:t>
            </a:r>
            <a:r>
              <a:rPr lang="en-ID" dirty="0" err="1"/>
              <a:t>ke</a:t>
            </a:r>
            <a:r>
              <a:rPr lang="en-ID" dirty="0"/>
              <a:t> JavaScript), </a:t>
            </a:r>
            <a:r>
              <a:rPr lang="en-ID" dirty="0" err="1"/>
              <a:t>tetapi</a:t>
            </a:r>
            <a:r>
              <a:rPr lang="en-ID" dirty="0"/>
              <a:t> </a:t>
            </a:r>
            <a:r>
              <a:rPr lang="en-ID" dirty="0" err="1"/>
              <a:t>dapat</a:t>
            </a:r>
            <a:r>
              <a:rPr lang="en-ID" dirty="0"/>
              <a:t> </a:t>
            </a:r>
            <a:r>
              <a:rPr lang="en-ID" dirty="0" err="1"/>
              <a:t>dikompilasi</a:t>
            </a:r>
            <a:r>
              <a:rPr lang="en-ID" dirty="0"/>
              <a:t> </a:t>
            </a:r>
            <a:r>
              <a:rPr lang="en-ID" dirty="0" err="1"/>
              <a:t>secara</a:t>
            </a:r>
            <a:r>
              <a:rPr lang="en-ID" dirty="0"/>
              <a:t> </a:t>
            </a:r>
            <a:r>
              <a:rPr lang="en-ID" dirty="0" err="1"/>
              <a:t>asli</a:t>
            </a:r>
            <a:r>
              <a:rPr lang="en-ID" dirty="0"/>
              <a:t> </a:t>
            </a:r>
            <a:r>
              <a:rPr lang="en-ID" dirty="0" err="1"/>
              <a:t>ke</a:t>
            </a:r>
            <a:r>
              <a:rPr lang="en-ID" dirty="0"/>
              <a:t> </a:t>
            </a:r>
            <a:r>
              <a:rPr lang="en-ID" dirty="0" err="1"/>
              <a:t>kode</a:t>
            </a:r>
            <a:r>
              <a:rPr lang="en-ID" dirty="0"/>
              <a:t> ARM dan x86.</a:t>
            </a:r>
          </a:p>
        </p:txBody>
      </p:sp>
    </p:spTree>
    <p:extLst>
      <p:ext uri="{BB962C8B-B14F-4D97-AF65-F5344CB8AC3E}">
        <p14:creationId xmlns:p14="http://schemas.microsoft.com/office/powerpoint/2010/main" val="751892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32812-8F95-4157-BBCB-0D33855AB5B0}"/>
              </a:ext>
            </a:extLst>
          </p:cNvPr>
          <p:cNvSpPr>
            <a:spLocks noGrp="1"/>
          </p:cNvSpPr>
          <p:nvPr>
            <p:ph type="title"/>
          </p:nvPr>
        </p:nvSpPr>
        <p:spPr/>
        <p:txBody>
          <a:bodyPr/>
          <a:lstStyle/>
          <a:p>
            <a:r>
              <a:rPr lang="en-ID" dirty="0"/>
              <a:t>Cara </a:t>
            </a:r>
            <a:r>
              <a:rPr lang="en-ID" dirty="0" err="1"/>
              <a:t>Kerja</a:t>
            </a:r>
            <a:r>
              <a:rPr lang="en-ID" dirty="0"/>
              <a:t> Dart</a:t>
            </a:r>
          </a:p>
        </p:txBody>
      </p:sp>
      <p:sp>
        <p:nvSpPr>
          <p:cNvPr id="3" name="Content Placeholder 2">
            <a:extLst>
              <a:ext uri="{FF2B5EF4-FFF2-40B4-BE49-F238E27FC236}">
                <a16:creationId xmlns:a16="http://schemas.microsoft.com/office/drawing/2014/main" id="{703B8A22-7A92-4B96-A225-9CAC918103C9}"/>
              </a:ext>
            </a:extLst>
          </p:cNvPr>
          <p:cNvSpPr>
            <a:spLocks noGrp="1"/>
          </p:cNvSpPr>
          <p:nvPr>
            <p:ph idx="1"/>
          </p:nvPr>
        </p:nvSpPr>
        <p:spPr/>
        <p:txBody>
          <a:bodyPr>
            <a:normAutofit/>
          </a:bodyPr>
          <a:lstStyle/>
          <a:p>
            <a:pPr algn="just"/>
            <a:r>
              <a:rPr lang="en-ID" sz="2800" dirty="0" err="1"/>
              <a:t>Untuk</a:t>
            </a:r>
            <a:r>
              <a:rPr lang="en-ID" sz="2800" dirty="0"/>
              <a:t> </a:t>
            </a:r>
            <a:r>
              <a:rPr lang="en-ID" sz="2800" dirty="0" err="1"/>
              <a:t>memahami</a:t>
            </a:r>
            <a:r>
              <a:rPr lang="en-ID" sz="2800" dirty="0"/>
              <a:t> </a:t>
            </a:r>
            <a:r>
              <a:rPr lang="en-ID" sz="2800" dirty="0" err="1"/>
              <a:t>dari</a:t>
            </a:r>
            <a:r>
              <a:rPr lang="en-ID" sz="2800" dirty="0"/>
              <a:t> mana </a:t>
            </a:r>
            <a:r>
              <a:rPr lang="en-ID" sz="2800" dirty="0" err="1"/>
              <a:t>fleksibilitas</a:t>
            </a:r>
            <a:r>
              <a:rPr lang="en-ID" sz="2800" dirty="0"/>
              <a:t> </a:t>
            </a:r>
            <a:r>
              <a:rPr lang="en-ID" sz="2800" dirty="0" err="1"/>
              <a:t>bahasa</a:t>
            </a:r>
            <a:r>
              <a:rPr lang="en-ID" sz="2800" dirty="0"/>
              <a:t> </a:t>
            </a:r>
            <a:r>
              <a:rPr lang="en-ID" sz="2800" dirty="0" err="1"/>
              <a:t>itu</a:t>
            </a:r>
            <a:r>
              <a:rPr lang="en-ID" sz="2800" dirty="0"/>
              <a:t> </a:t>
            </a:r>
            <a:r>
              <a:rPr lang="en-ID" sz="2800" dirty="0" err="1"/>
              <a:t>berasal</a:t>
            </a:r>
            <a:r>
              <a:rPr lang="en-ID" sz="2800" dirty="0"/>
              <a:t>, </a:t>
            </a:r>
            <a:r>
              <a:rPr lang="en-ID" sz="2800" dirty="0" err="1"/>
              <a:t>kita</a:t>
            </a:r>
            <a:r>
              <a:rPr lang="en-ID" sz="2800" dirty="0"/>
              <a:t> </a:t>
            </a:r>
            <a:r>
              <a:rPr lang="en-ID" sz="2800" dirty="0" err="1"/>
              <a:t>perlu</a:t>
            </a:r>
            <a:r>
              <a:rPr lang="en-ID" sz="2800" dirty="0"/>
              <a:t> </a:t>
            </a:r>
            <a:r>
              <a:rPr lang="en-ID" sz="2800" dirty="0" err="1"/>
              <a:t>tahu</a:t>
            </a:r>
            <a:r>
              <a:rPr lang="en-ID" sz="2800" dirty="0"/>
              <a:t> </a:t>
            </a:r>
            <a:r>
              <a:rPr lang="en-ID" sz="2800" dirty="0" err="1"/>
              <a:t>bagaimana</a:t>
            </a:r>
            <a:r>
              <a:rPr lang="en-ID" sz="2800" dirty="0"/>
              <a:t> </a:t>
            </a:r>
            <a:r>
              <a:rPr lang="en-ID" sz="2800" dirty="0" err="1"/>
              <a:t>caranya</a:t>
            </a:r>
            <a:r>
              <a:rPr lang="en-ID" sz="2800" dirty="0"/>
              <a:t> </a:t>
            </a:r>
            <a:r>
              <a:rPr lang="en-ID" sz="2800" dirty="0" err="1"/>
              <a:t>menjalankan</a:t>
            </a:r>
            <a:r>
              <a:rPr lang="en-ID" sz="2800" dirty="0"/>
              <a:t> </a:t>
            </a:r>
            <a:r>
              <a:rPr lang="en-ID" sz="2800" dirty="0" err="1"/>
              <a:t>kode</a:t>
            </a:r>
            <a:r>
              <a:rPr lang="en-ID" sz="2800" dirty="0"/>
              <a:t> Dart. </a:t>
            </a:r>
          </a:p>
          <a:p>
            <a:pPr algn="just"/>
            <a:r>
              <a:rPr lang="en-ID" sz="2800" dirty="0" err="1"/>
              <a:t>Ini</a:t>
            </a:r>
            <a:r>
              <a:rPr lang="en-ID" sz="2800" dirty="0"/>
              <a:t> </a:t>
            </a:r>
            <a:r>
              <a:rPr lang="en-ID" sz="2800" dirty="0" err="1"/>
              <a:t>dilakukan</a:t>
            </a:r>
            <a:r>
              <a:rPr lang="en-ID" sz="2800" dirty="0"/>
              <a:t> </a:t>
            </a:r>
            <a:r>
              <a:rPr lang="en-ID" sz="2800" dirty="0" err="1"/>
              <a:t>dengan</a:t>
            </a:r>
            <a:r>
              <a:rPr lang="en-ID" sz="2800" dirty="0"/>
              <a:t> </a:t>
            </a:r>
            <a:r>
              <a:rPr lang="en-ID" sz="2800" dirty="0" err="1"/>
              <a:t>dua</a:t>
            </a:r>
            <a:r>
              <a:rPr lang="en-ID" sz="2800" dirty="0"/>
              <a:t> </a:t>
            </a:r>
            <a:r>
              <a:rPr lang="en-ID" sz="2800" dirty="0" err="1"/>
              <a:t>cara</a:t>
            </a:r>
            <a:r>
              <a:rPr lang="en-ID" sz="2800" dirty="0"/>
              <a:t>:</a:t>
            </a:r>
          </a:p>
          <a:p>
            <a:pPr lvl="1" algn="just"/>
            <a:r>
              <a:rPr lang="en-ID" sz="2400" dirty="0" err="1"/>
              <a:t>Mesin</a:t>
            </a:r>
            <a:r>
              <a:rPr lang="en-ID" sz="2400" dirty="0"/>
              <a:t> Virtual Dart (VM)</a:t>
            </a:r>
          </a:p>
          <a:p>
            <a:pPr lvl="1" algn="just"/>
            <a:r>
              <a:rPr lang="en-ID" sz="2400" dirty="0" err="1"/>
              <a:t>kompilasi</a:t>
            </a:r>
            <a:r>
              <a:rPr lang="en-ID" sz="2400" dirty="0"/>
              <a:t> JavaScript</a:t>
            </a:r>
          </a:p>
        </p:txBody>
      </p:sp>
      <p:pic>
        <p:nvPicPr>
          <p:cNvPr id="5" name="Picture 4" descr="A picture containing shape&#10;&#10;Description automatically generated">
            <a:extLst>
              <a:ext uri="{FF2B5EF4-FFF2-40B4-BE49-F238E27FC236}">
                <a16:creationId xmlns:a16="http://schemas.microsoft.com/office/drawing/2014/main" id="{72F6471B-A2F5-4A6D-AF1E-2520750AA79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34150" y="4686300"/>
            <a:ext cx="4762500" cy="1485900"/>
          </a:xfrm>
          <a:prstGeom prst="rect">
            <a:avLst/>
          </a:prstGeom>
        </p:spPr>
      </p:pic>
      <p:sp>
        <p:nvSpPr>
          <p:cNvPr id="6" name="TextBox 5">
            <a:extLst>
              <a:ext uri="{FF2B5EF4-FFF2-40B4-BE49-F238E27FC236}">
                <a16:creationId xmlns:a16="http://schemas.microsoft.com/office/drawing/2014/main" id="{3391CE48-C452-4F55-A504-75521A9C1CFA}"/>
              </a:ext>
            </a:extLst>
          </p:cNvPr>
          <p:cNvSpPr txBox="1"/>
          <p:nvPr/>
        </p:nvSpPr>
        <p:spPr>
          <a:xfrm>
            <a:off x="6534150" y="6172200"/>
            <a:ext cx="4762500" cy="230832"/>
          </a:xfrm>
          <a:prstGeom prst="rect">
            <a:avLst/>
          </a:prstGeom>
          <a:noFill/>
        </p:spPr>
        <p:txBody>
          <a:bodyPr wrap="square" rtlCol="0">
            <a:spAutoFit/>
          </a:bodyPr>
          <a:lstStyle/>
          <a:p>
            <a:r>
              <a:rPr lang="en-ID" sz="900">
                <a:hlinkClick r:id="rId3" tooltip="https://ml.wikipedia.org/wiki/%E0%B4%A1%E0%B4%BE%E0%B5%BC%E0%B4%9F%E0%B5%8D%E0%B4%9F%E0%B5%8D_(%E0%B4%AA%E0%B5%8D%E0%B4%B0%E0%B5%8B%E0%B4%97%E0%B5%8D%E0%B4%B0%E0%B4%BE%E0%B4%AE%E0%B4%BF%E0%B4%82%E0%B4%97%E0%B5%8D_%E0%B4%AD%E0%B4%BE%E0%B4%B7)"/>
              </a:rPr>
              <a:t>This Photo</a:t>
            </a:r>
            <a:r>
              <a:rPr lang="en-ID" sz="900"/>
              <a:t> by Unknown Author is licensed under </a:t>
            </a:r>
            <a:r>
              <a:rPr lang="en-ID" sz="900">
                <a:hlinkClick r:id="rId4" tooltip="https://creativecommons.org/licenses/by-sa/3.0/"/>
              </a:rPr>
              <a:t>CC BY-SA</a:t>
            </a:r>
            <a:endParaRPr lang="en-ID" sz="900"/>
          </a:p>
        </p:txBody>
      </p:sp>
    </p:spTree>
    <p:extLst>
      <p:ext uri="{BB962C8B-B14F-4D97-AF65-F5344CB8AC3E}">
        <p14:creationId xmlns:p14="http://schemas.microsoft.com/office/powerpoint/2010/main" val="1445307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8A4A409-9242-444A-AC1F-809866828B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a:extLst>
                <a:ext uri="{FF2B5EF4-FFF2-40B4-BE49-F238E27FC236}">
                  <a16:creationId xmlns:a16="http://schemas.microsoft.com/office/drawing/2014/main" id="{ABF65108-5AB6-40BD-BCAF-526D8E309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C77C904B-BC3A-472F-BB70-8750D41E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E910D569-2CFD-4010-B886-2F31BB8EC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5A816932-FBAD-46C0-AA92-336589A5A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3D914BDD-E5E0-4DFB-8072-5B498F94A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ED9E392E-46C2-4B84-A121-9B2BC452F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914D1CD5-3ACB-42FB-85C0-78820969E82D}"/>
              </a:ext>
            </a:extLst>
          </p:cNvPr>
          <p:cNvSpPr>
            <a:spLocks noGrp="1"/>
          </p:cNvSpPr>
          <p:nvPr>
            <p:ph type="title"/>
          </p:nvPr>
        </p:nvSpPr>
        <p:spPr>
          <a:xfrm>
            <a:off x="1484312" y="685800"/>
            <a:ext cx="2812385" cy="1752599"/>
          </a:xfrm>
        </p:spPr>
        <p:txBody>
          <a:bodyPr>
            <a:normAutofit/>
          </a:bodyPr>
          <a:lstStyle/>
          <a:p>
            <a:r>
              <a:rPr lang="en-ID" sz="3200"/>
              <a:t>Diagram</a:t>
            </a:r>
          </a:p>
        </p:txBody>
      </p:sp>
      <p:sp>
        <p:nvSpPr>
          <p:cNvPr id="9" name="Content Placeholder 8">
            <a:extLst>
              <a:ext uri="{FF2B5EF4-FFF2-40B4-BE49-F238E27FC236}">
                <a16:creationId xmlns:a16="http://schemas.microsoft.com/office/drawing/2014/main" id="{BCD3A33E-DC09-4413-A549-F610D2166A51}"/>
              </a:ext>
            </a:extLst>
          </p:cNvPr>
          <p:cNvSpPr>
            <a:spLocks noGrp="1"/>
          </p:cNvSpPr>
          <p:nvPr>
            <p:ph idx="1"/>
          </p:nvPr>
        </p:nvSpPr>
        <p:spPr>
          <a:xfrm>
            <a:off x="1484310" y="1965961"/>
            <a:ext cx="2812387" cy="4343400"/>
          </a:xfrm>
        </p:spPr>
        <p:txBody>
          <a:bodyPr>
            <a:normAutofit lnSpcReduction="10000"/>
          </a:bodyPr>
          <a:lstStyle/>
          <a:p>
            <a:r>
              <a:rPr lang="en-US" sz="2800" dirty="0" err="1"/>
              <a:t>Eksekusi</a:t>
            </a:r>
            <a:r>
              <a:rPr lang="en-US" sz="2800" dirty="0"/>
              <a:t> </a:t>
            </a:r>
            <a:r>
              <a:rPr lang="en-US" sz="2800" dirty="0" err="1"/>
              <a:t>kode</a:t>
            </a:r>
            <a:r>
              <a:rPr lang="en-US" sz="2800" dirty="0"/>
              <a:t> Dart </a:t>
            </a:r>
            <a:r>
              <a:rPr lang="en-US" sz="2800" dirty="0" err="1"/>
              <a:t>beroperasi</a:t>
            </a:r>
            <a:r>
              <a:rPr lang="en-US" sz="2800" dirty="0"/>
              <a:t> </a:t>
            </a:r>
            <a:r>
              <a:rPr lang="en-US" sz="2800" dirty="0" err="1"/>
              <a:t>dalam</a:t>
            </a:r>
            <a:r>
              <a:rPr lang="en-US" sz="2800" dirty="0"/>
              <a:t> </a:t>
            </a:r>
            <a:r>
              <a:rPr lang="en-US" sz="2800" dirty="0" err="1"/>
              <a:t>dua</a:t>
            </a:r>
            <a:r>
              <a:rPr lang="en-US" sz="2800" dirty="0"/>
              <a:t> mode</a:t>
            </a:r>
          </a:p>
          <a:p>
            <a:r>
              <a:rPr lang="en-US" sz="2800" dirty="0" err="1"/>
              <a:t>kompilasi</a:t>
            </a:r>
            <a:r>
              <a:rPr lang="en-US" sz="2800" dirty="0"/>
              <a:t> Just-In-Time (JIT) </a:t>
            </a:r>
            <a:r>
              <a:rPr lang="en-US" sz="2800" dirty="0" err="1"/>
              <a:t>atau</a:t>
            </a:r>
            <a:r>
              <a:rPr lang="en-US" sz="2800" dirty="0"/>
              <a:t> </a:t>
            </a:r>
          </a:p>
          <a:p>
            <a:r>
              <a:rPr lang="en-US" sz="2800" dirty="0" err="1"/>
              <a:t>kompilasi</a:t>
            </a:r>
            <a:r>
              <a:rPr lang="en-US" sz="2800" dirty="0"/>
              <a:t> Ahead-Of-Time (AOT).</a:t>
            </a:r>
          </a:p>
        </p:txBody>
      </p:sp>
      <p:sp>
        <p:nvSpPr>
          <p:cNvPr id="20" name="Rounded Rectangle 16">
            <a:extLst>
              <a:ext uri="{FF2B5EF4-FFF2-40B4-BE49-F238E27FC236}">
                <a16:creationId xmlns:a16="http://schemas.microsoft.com/office/drawing/2014/main" id="{21ECAAB0-702B-4C08-B30F-0AFAC347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0113B91C-DE10-4969-8292-6A31FF6FC4D6}"/>
              </a:ext>
            </a:extLst>
          </p:cNvPr>
          <p:cNvPicPr>
            <a:picLocks noChangeAspect="1"/>
          </p:cNvPicPr>
          <p:nvPr/>
        </p:nvPicPr>
        <p:blipFill>
          <a:blip r:embed="rId3"/>
          <a:stretch>
            <a:fillRect/>
          </a:stretch>
        </p:blipFill>
        <p:spPr>
          <a:xfrm>
            <a:off x="5320900" y="1011765"/>
            <a:ext cx="5477962" cy="4546708"/>
          </a:xfrm>
          <a:prstGeom prst="rect">
            <a:avLst/>
          </a:prstGeom>
        </p:spPr>
      </p:pic>
    </p:spTree>
    <p:extLst>
      <p:ext uri="{BB962C8B-B14F-4D97-AF65-F5344CB8AC3E}">
        <p14:creationId xmlns:p14="http://schemas.microsoft.com/office/powerpoint/2010/main" val="174464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clock, watch, gauge&#10;&#10;Description automatically generated">
            <a:extLst>
              <a:ext uri="{FF2B5EF4-FFF2-40B4-BE49-F238E27FC236}">
                <a16:creationId xmlns:a16="http://schemas.microsoft.com/office/drawing/2014/main" id="{DF0A08FC-E4F7-4790-B13E-3BF5903E16DB}"/>
              </a:ext>
            </a:extLst>
          </p:cNvPr>
          <p:cNvPicPr>
            <a:picLocks noChangeAspect="1"/>
          </p:cNvPicPr>
          <p:nvPr/>
        </p:nvPicPr>
        <p:blipFill rotWithShape="1">
          <a:blip r:embed="rId2">
            <a:duotone>
              <a:schemeClr val="bg2">
                <a:shade val="45000"/>
                <a:satMod val="135000"/>
              </a:schemeClr>
              <a:prstClr val="white"/>
            </a:duotone>
            <a:alphaModFix amt="2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351082-AB1A-4116-91E1-42118E71942B}"/>
              </a:ext>
            </a:extLst>
          </p:cNvPr>
          <p:cNvSpPr>
            <a:spLocks noGrp="1"/>
          </p:cNvSpPr>
          <p:nvPr>
            <p:ph type="title"/>
          </p:nvPr>
        </p:nvSpPr>
        <p:spPr>
          <a:xfrm>
            <a:off x="643467" y="639099"/>
            <a:ext cx="3647493" cy="4965833"/>
          </a:xfrm>
        </p:spPr>
        <p:txBody>
          <a:bodyPr>
            <a:normAutofit/>
          </a:bodyPr>
          <a:lstStyle/>
          <a:p>
            <a:pPr algn="r"/>
            <a:r>
              <a:rPr lang="en-ID"/>
              <a:t>Fitur : Just In Time (JIT)</a:t>
            </a:r>
          </a:p>
        </p:txBody>
      </p:sp>
      <p:cxnSp>
        <p:nvCxnSpPr>
          <p:cNvPr id="12" name="Straight Connector 11">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8469BA2-51AE-42D1-BDB0-D69DBF1A42C0}"/>
              </a:ext>
            </a:extLst>
          </p:cNvPr>
          <p:cNvSpPr>
            <a:spLocks noGrp="1"/>
          </p:cNvSpPr>
          <p:nvPr>
            <p:ph idx="1"/>
          </p:nvPr>
        </p:nvSpPr>
        <p:spPr>
          <a:xfrm>
            <a:off x="4979938" y="639099"/>
            <a:ext cx="6591346" cy="4965833"/>
          </a:xfrm>
        </p:spPr>
        <p:txBody>
          <a:bodyPr>
            <a:normAutofit/>
          </a:bodyPr>
          <a:lstStyle/>
          <a:p>
            <a:r>
              <a:rPr lang="en-ID"/>
              <a:t>Kompilasi JIT adalah tempat kode sumber dimuat dan dikompilasi ke kode mesin asli oleh Dart VM dengan cepat. </a:t>
            </a:r>
          </a:p>
          <a:p>
            <a:r>
              <a:rPr lang="en-ID"/>
              <a:t>Ini digunakan untuk menjalankan kode di antarmuka baris perintah atau saat mengembangkan aplikasi seluler untuk menggunakan fitur seperti debugging dan hot reload</a:t>
            </a:r>
            <a:endParaRPr lang="en-ID" dirty="0"/>
          </a:p>
        </p:txBody>
      </p:sp>
    </p:spTree>
    <p:extLst>
      <p:ext uri="{BB962C8B-B14F-4D97-AF65-F5344CB8AC3E}">
        <p14:creationId xmlns:p14="http://schemas.microsoft.com/office/powerpoint/2010/main" val="357981980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CB35A78-C1FC-4B29-ACBA-48E1EC286478}"/>
              </a:ext>
            </a:extLst>
          </p:cNvPr>
          <p:cNvPicPr>
            <a:picLocks noChangeAspect="1"/>
          </p:cNvPicPr>
          <p:nvPr/>
        </p:nvPicPr>
        <p:blipFill rotWithShape="1">
          <a:blip r:embed="rId2">
            <a:alphaModFix amt="2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15094"/>
          <a:stretch/>
        </p:blipFill>
        <p:spPr>
          <a:xfrm>
            <a:off x="20" y="10"/>
            <a:ext cx="12191980" cy="6857990"/>
          </a:xfrm>
          <a:prstGeom prst="rect">
            <a:avLst/>
          </a:prstGeom>
        </p:spPr>
      </p:pic>
      <p:sp>
        <p:nvSpPr>
          <p:cNvPr id="2" name="Title 1">
            <a:extLst>
              <a:ext uri="{FF2B5EF4-FFF2-40B4-BE49-F238E27FC236}">
                <a16:creationId xmlns:a16="http://schemas.microsoft.com/office/drawing/2014/main" id="{8016FA0A-F7C1-437D-A8DD-762219003174}"/>
              </a:ext>
            </a:extLst>
          </p:cNvPr>
          <p:cNvSpPr>
            <a:spLocks noGrp="1"/>
          </p:cNvSpPr>
          <p:nvPr>
            <p:ph type="title"/>
          </p:nvPr>
        </p:nvSpPr>
        <p:spPr>
          <a:xfrm>
            <a:off x="1484311" y="685800"/>
            <a:ext cx="10018713" cy="1752599"/>
          </a:xfrm>
        </p:spPr>
        <p:txBody>
          <a:bodyPr anchor="b">
            <a:normAutofit/>
          </a:bodyPr>
          <a:lstStyle/>
          <a:p>
            <a:pPr algn="l"/>
            <a:r>
              <a:rPr lang="en-ID"/>
              <a:t>Ahead-of-Time</a:t>
            </a:r>
          </a:p>
        </p:txBody>
      </p:sp>
      <p:sp>
        <p:nvSpPr>
          <p:cNvPr id="3" name="Content Placeholder 2">
            <a:extLst>
              <a:ext uri="{FF2B5EF4-FFF2-40B4-BE49-F238E27FC236}">
                <a16:creationId xmlns:a16="http://schemas.microsoft.com/office/drawing/2014/main" id="{03CF2005-08E9-4328-B185-398302561E78}"/>
              </a:ext>
            </a:extLst>
          </p:cNvPr>
          <p:cNvSpPr>
            <a:spLocks noGrp="1"/>
          </p:cNvSpPr>
          <p:nvPr>
            <p:ph idx="1"/>
          </p:nvPr>
        </p:nvSpPr>
        <p:spPr>
          <a:xfrm>
            <a:off x="1269402" y="2666999"/>
            <a:ext cx="10233621" cy="3124201"/>
          </a:xfrm>
        </p:spPr>
        <p:txBody>
          <a:bodyPr anchor="t">
            <a:normAutofit/>
          </a:bodyPr>
          <a:lstStyle/>
          <a:p>
            <a:r>
              <a:rPr lang="en-ID"/>
              <a:t>Kompilasi AOT adalah tempat Dart VM dan kode dikompilasi sebelumnya dan VM bekerja lebih seperti sistem runtime Dart, menyediakan pengumpul sampah dan berbagai metode asli dari kit pengembangan perangkat lunak Dart (SDK) ke aplikasi.</a:t>
            </a:r>
          </a:p>
        </p:txBody>
      </p:sp>
    </p:spTree>
    <p:extLst>
      <p:ext uri="{BB962C8B-B14F-4D97-AF65-F5344CB8AC3E}">
        <p14:creationId xmlns:p14="http://schemas.microsoft.com/office/powerpoint/2010/main" val="136328489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with medium confidence">
            <a:extLst>
              <a:ext uri="{FF2B5EF4-FFF2-40B4-BE49-F238E27FC236}">
                <a16:creationId xmlns:a16="http://schemas.microsoft.com/office/drawing/2014/main" id="{FACAC81A-916A-4E2C-8BDD-EB234746DA02}"/>
              </a:ext>
            </a:extLst>
          </p:cNvPr>
          <p:cNvPicPr>
            <a:picLocks noChangeAspect="1"/>
          </p:cNvPicPr>
          <p:nvPr/>
        </p:nvPicPr>
        <p:blipFill rotWithShape="1">
          <a:blip r:embed="rId2">
            <a:alphaModFix amt="2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111"/>
          <a:stretch/>
        </p:blipFill>
        <p:spPr>
          <a:xfrm>
            <a:off x="20" y="10"/>
            <a:ext cx="12191980" cy="6857990"/>
          </a:xfrm>
          <a:prstGeom prst="rect">
            <a:avLst/>
          </a:prstGeom>
        </p:spPr>
      </p:pic>
      <p:sp>
        <p:nvSpPr>
          <p:cNvPr id="2" name="Title 1">
            <a:extLst>
              <a:ext uri="{FF2B5EF4-FFF2-40B4-BE49-F238E27FC236}">
                <a16:creationId xmlns:a16="http://schemas.microsoft.com/office/drawing/2014/main" id="{446A757D-526C-4DAB-9521-1A1CCA8E467A}"/>
              </a:ext>
            </a:extLst>
          </p:cNvPr>
          <p:cNvSpPr>
            <a:spLocks noGrp="1"/>
          </p:cNvSpPr>
          <p:nvPr>
            <p:ph type="title"/>
          </p:nvPr>
        </p:nvSpPr>
        <p:spPr>
          <a:xfrm>
            <a:off x="1484311" y="685800"/>
            <a:ext cx="10018713" cy="1752599"/>
          </a:xfrm>
        </p:spPr>
        <p:txBody>
          <a:bodyPr anchor="b">
            <a:normAutofit/>
          </a:bodyPr>
          <a:lstStyle/>
          <a:p>
            <a:pPr algn="l"/>
            <a:r>
              <a:rPr lang="en-ID" dirty="0" err="1"/>
              <a:t>Mengapa</a:t>
            </a:r>
            <a:r>
              <a:rPr lang="en-ID" dirty="0"/>
              <a:t> Flutter </a:t>
            </a:r>
            <a:r>
              <a:rPr lang="en-ID" dirty="0" err="1"/>
              <a:t>menggunakan</a:t>
            </a:r>
            <a:r>
              <a:rPr lang="en-ID" dirty="0"/>
              <a:t> Dart</a:t>
            </a:r>
            <a:endParaRPr lang="en-ID"/>
          </a:p>
        </p:txBody>
      </p:sp>
      <p:sp>
        <p:nvSpPr>
          <p:cNvPr id="3" name="Content Placeholder 2">
            <a:extLst>
              <a:ext uri="{FF2B5EF4-FFF2-40B4-BE49-F238E27FC236}">
                <a16:creationId xmlns:a16="http://schemas.microsoft.com/office/drawing/2014/main" id="{6E730077-C639-422B-93D7-2A17FEEE462F}"/>
              </a:ext>
            </a:extLst>
          </p:cNvPr>
          <p:cNvSpPr>
            <a:spLocks noGrp="1"/>
          </p:cNvSpPr>
          <p:nvPr>
            <p:ph idx="1"/>
          </p:nvPr>
        </p:nvSpPr>
        <p:spPr>
          <a:xfrm>
            <a:off x="1269402" y="2666999"/>
            <a:ext cx="10233621" cy="3124201"/>
          </a:xfrm>
        </p:spPr>
        <p:txBody>
          <a:bodyPr anchor="t">
            <a:normAutofit/>
          </a:bodyPr>
          <a:lstStyle/>
          <a:p>
            <a:r>
              <a:rPr lang="en-ID" dirty="0" err="1"/>
              <a:t>Kerangka</a:t>
            </a:r>
            <a:r>
              <a:rPr lang="en-ID" dirty="0"/>
              <a:t> </a:t>
            </a:r>
            <a:r>
              <a:rPr lang="en-ID" dirty="0" err="1"/>
              <a:t>kerja</a:t>
            </a:r>
            <a:r>
              <a:rPr lang="en-ID" dirty="0"/>
              <a:t> Flutter </a:t>
            </a:r>
            <a:r>
              <a:rPr lang="en-ID" dirty="0" err="1"/>
              <a:t>bertujuan</a:t>
            </a:r>
            <a:r>
              <a:rPr lang="en-ID" dirty="0"/>
              <a:t> </a:t>
            </a:r>
            <a:r>
              <a:rPr lang="en-ID" dirty="0" err="1"/>
              <a:t>untuk</a:t>
            </a:r>
            <a:r>
              <a:rPr lang="en-ID" dirty="0"/>
              <a:t> </a:t>
            </a:r>
            <a:r>
              <a:rPr lang="en-ID" dirty="0" err="1"/>
              <a:t>menjadi</a:t>
            </a:r>
            <a:r>
              <a:rPr lang="en-ID" dirty="0"/>
              <a:t> </a:t>
            </a:r>
            <a:r>
              <a:rPr lang="en-ID" dirty="0" err="1"/>
              <a:t>pengubah</a:t>
            </a:r>
            <a:r>
              <a:rPr lang="en-ID" dirty="0"/>
              <a:t> </a:t>
            </a:r>
            <a:r>
              <a:rPr lang="en-ID" dirty="0" err="1"/>
              <a:t>permainan</a:t>
            </a:r>
            <a:r>
              <a:rPr lang="en-ID" dirty="0"/>
              <a:t> </a:t>
            </a:r>
            <a:r>
              <a:rPr lang="en-ID" dirty="0" err="1"/>
              <a:t>dalam</a:t>
            </a:r>
            <a:r>
              <a:rPr lang="en-ID" dirty="0"/>
              <a:t> </a:t>
            </a:r>
            <a:r>
              <a:rPr lang="en-ID" dirty="0" err="1"/>
              <a:t>pengembangan</a:t>
            </a:r>
            <a:r>
              <a:rPr lang="en-ID" dirty="0"/>
              <a:t> </a:t>
            </a:r>
            <a:r>
              <a:rPr lang="en-ID" dirty="0" err="1"/>
              <a:t>aplikasi</a:t>
            </a:r>
            <a:r>
              <a:rPr lang="en-ID" dirty="0"/>
              <a:t> </a:t>
            </a:r>
            <a:r>
              <a:rPr lang="en-ID" dirty="0" err="1"/>
              <a:t>seluler</a:t>
            </a:r>
            <a:r>
              <a:rPr lang="en-ID" dirty="0"/>
              <a:t>, </a:t>
            </a:r>
            <a:r>
              <a:rPr lang="en-ID" dirty="0" err="1"/>
              <a:t>menyediakan</a:t>
            </a:r>
            <a:r>
              <a:rPr lang="en-ID" dirty="0"/>
              <a:t> </a:t>
            </a:r>
            <a:r>
              <a:rPr lang="en-ID" dirty="0" err="1"/>
              <a:t>semua</a:t>
            </a:r>
            <a:r>
              <a:rPr lang="en-ID" dirty="0"/>
              <a:t> </a:t>
            </a:r>
            <a:r>
              <a:rPr lang="en-ID" dirty="0" err="1"/>
              <a:t>alat</a:t>
            </a:r>
            <a:r>
              <a:rPr lang="en-ID" dirty="0"/>
              <a:t> yang </a:t>
            </a:r>
            <a:r>
              <a:rPr lang="en-ID" dirty="0" err="1"/>
              <a:t>dibutuhkan</a:t>
            </a:r>
            <a:r>
              <a:rPr lang="en-ID" dirty="0"/>
              <a:t> oleh </a:t>
            </a:r>
            <a:r>
              <a:rPr lang="en-ID" dirty="0" err="1"/>
              <a:t>pengembang</a:t>
            </a:r>
            <a:r>
              <a:rPr lang="en-ID" dirty="0"/>
              <a:t> </a:t>
            </a:r>
            <a:r>
              <a:rPr lang="en-ID" dirty="0" err="1"/>
              <a:t>untuk</a:t>
            </a:r>
            <a:r>
              <a:rPr lang="en-ID" dirty="0"/>
              <a:t> </a:t>
            </a:r>
            <a:r>
              <a:rPr lang="en-ID" dirty="0" err="1"/>
              <a:t>membuat</a:t>
            </a:r>
            <a:r>
              <a:rPr lang="en-ID" dirty="0"/>
              <a:t> </a:t>
            </a:r>
            <a:r>
              <a:rPr lang="en-ID" dirty="0" err="1"/>
              <a:t>aplikasi</a:t>
            </a:r>
            <a:r>
              <a:rPr lang="en-ID" dirty="0"/>
              <a:t> yang </a:t>
            </a:r>
            <a:r>
              <a:rPr lang="en-ID" dirty="0" err="1"/>
              <a:t>luar</a:t>
            </a:r>
            <a:r>
              <a:rPr lang="en-ID" dirty="0"/>
              <a:t> </a:t>
            </a:r>
            <a:r>
              <a:rPr lang="en-ID" dirty="0" err="1"/>
              <a:t>biasa</a:t>
            </a:r>
            <a:r>
              <a:rPr lang="en-ID" dirty="0"/>
              <a:t> </a:t>
            </a:r>
            <a:r>
              <a:rPr lang="en-ID" dirty="0" err="1"/>
              <a:t>tanpa</a:t>
            </a:r>
            <a:r>
              <a:rPr lang="en-ID" dirty="0"/>
              <a:t> </a:t>
            </a:r>
            <a:r>
              <a:rPr lang="en-ID" dirty="0" err="1"/>
              <a:t>kekurangan</a:t>
            </a:r>
            <a:r>
              <a:rPr lang="en-ID" dirty="0"/>
              <a:t> </a:t>
            </a:r>
            <a:r>
              <a:rPr lang="en-ID" dirty="0" err="1"/>
              <a:t>dalam</a:t>
            </a:r>
            <a:r>
              <a:rPr lang="en-ID" dirty="0"/>
              <a:t> </a:t>
            </a:r>
            <a:r>
              <a:rPr lang="en-ID" dirty="0" err="1"/>
              <a:t>kinerja</a:t>
            </a:r>
            <a:r>
              <a:rPr lang="en-ID" dirty="0"/>
              <a:t> dan </a:t>
            </a:r>
            <a:r>
              <a:rPr lang="en-ID" dirty="0" err="1"/>
              <a:t>skalabilitas</a:t>
            </a:r>
            <a:r>
              <a:rPr lang="en-ID" dirty="0"/>
              <a:t>.</a:t>
            </a:r>
            <a:endParaRPr lang="en-ID"/>
          </a:p>
        </p:txBody>
      </p:sp>
      <p:sp>
        <p:nvSpPr>
          <p:cNvPr id="6" name="TextBox 5">
            <a:extLst>
              <a:ext uri="{FF2B5EF4-FFF2-40B4-BE49-F238E27FC236}">
                <a16:creationId xmlns:a16="http://schemas.microsoft.com/office/drawing/2014/main" id="{B2A6B3D6-E45D-4766-94AF-B59660DEA0DD}"/>
              </a:ext>
            </a:extLst>
          </p:cNvPr>
          <p:cNvSpPr txBox="1"/>
          <p:nvPr/>
        </p:nvSpPr>
        <p:spPr>
          <a:xfrm>
            <a:off x="9678171" y="6657945"/>
            <a:ext cx="2513829" cy="200055"/>
          </a:xfrm>
          <a:prstGeom prst="rect">
            <a:avLst/>
          </a:prstGeom>
          <a:solidFill>
            <a:srgbClr val="000000"/>
          </a:solidFill>
        </p:spPr>
        <p:txBody>
          <a:bodyPr wrap="none" rtlCol="0">
            <a:spAutoFit/>
          </a:bodyPr>
          <a:lstStyle/>
          <a:p>
            <a:pPr algn="r">
              <a:spcAft>
                <a:spcPts val="600"/>
              </a:spcAft>
            </a:pPr>
            <a:r>
              <a:rPr lang="en-ID" sz="700">
                <a:solidFill>
                  <a:srgbClr val="FFFFFF"/>
                </a:solidFill>
                <a:hlinkClick r:id="rId3" tooltip="https://medium.com/flutter-community/using-go-library-in-flutter-a04e3496aa05">
                  <a:extLst>
                    <a:ext uri="{A12FA001-AC4F-418D-AE19-62706E023703}">
                      <ahyp:hlinkClr xmlns:ahyp="http://schemas.microsoft.com/office/drawing/2018/hyperlinkcolor" val="tx"/>
                    </a:ext>
                  </a:extLst>
                </a:hlinkClick>
              </a:rPr>
              <a:t>This Photo</a:t>
            </a:r>
            <a:r>
              <a:rPr lang="en-ID" sz="700">
                <a:solidFill>
                  <a:srgbClr val="FFFFFF"/>
                </a:solidFill>
              </a:rPr>
              <a:t> by Unknown Author is licensed under </a:t>
            </a:r>
            <a:r>
              <a:rPr lang="en-ID"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ID" sz="700">
              <a:solidFill>
                <a:srgbClr val="FFFFFF"/>
              </a:solidFill>
            </a:endParaRPr>
          </a:p>
        </p:txBody>
      </p:sp>
    </p:spTree>
    <p:extLst>
      <p:ext uri="{BB962C8B-B14F-4D97-AF65-F5344CB8AC3E}">
        <p14:creationId xmlns:p14="http://schemas.microsoft.com/office/powerpoint/2010/main" val="3972739912"/>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102</TotalTime>
  <Words>745</Words>
  <Application>Microsoft Office PowerPoint</Application>
  <PresentationFormat>Widescreen</PresentationFormat>
  <Paragraphs>57</Paragraphs>
  <Slides>19</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Corbel</vt:lpstr>
      <vt:lpstr>Parallax</vt:lpstr>
      <vt:lpstr>Mobile Application</vt:lpstr>
      <vt:lpstr>Dart Language</vt:lpstr>
      <vt:lpstr>Fitur Dart</vt:lpstr>
      <vt:lpstr>Lanjutan</vt:lpstr>
      <vt:lpstr>Cara Kerja Dart</vt:lpstr>
      <vt:lpstr>Diagram</vt:lpstr>
      <vt:lpstr>Fitur : Just In Time (JIT)</vt:lpstr>
      <vt:lpstr>Ahead-of-Time</vt:lpstr>
      <vt:lpstr>Mengapa Flutter menggunakan Dart</vt:lpstr>
      <vt:lpstr>Masalah SDK Lain yang Flutter Akhiri</vt:lpstr>
      <vt:lpstr>Lanjutan</vt:lpstr>
      <vt:lpstr>Lanjutan</vt:lpstr>
      <vt:lpstr>Lanjutan</vt:lpstr>
      <vt:lpstr>Konsep Pohon Widget</vt:lpstr>
      <vt:lpstr>Lanjutan</vt:lpstr>
      <vt:lpstr>Rendering</vt:lpstr>
      <vt:lpstr>Web-based Rendering</vt:lpstr>
      <vt:lpstr>Framework and OEM widgets</vt:lpstr>
      <vt:lpstr>Rendering Flutter Sendiri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ALAUDDIN MAULANA HIRZAN</cp:lastModifiedBy>
  <cp:revision>15</cp:revision>
  <dcterms:created xsi:type="dcterms:W3CDTF">2012-12-03T06:56:55Z</dcterms:created>
  <dcterms:modified xsi:type="dcterms:W3CDTF">2021-12-04T10:34:10Z</dcterms:modified>
</cp:coreProperties>
</file>